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heme/theme2.xml" ContentType="application/vnd.openxmlformats-officedocument.theme+xml"/>
  <Override PartName="/ppt/tags/tag26.xml" ContentType="application/vnd.openxmlformats-officedocument.presentationml.tags+xml"/>
  <Override PartName="/ppt/notesSlides/notesSlide1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87" r:id="rId1"/>
  </p:sldMasterIdLst>
  <p:notesMasterIdLst>
    <p:notesMasterId r:id="rId16"/>
  </p:notesMasterIdLst>
  <p:sldIdLst>
    <p:sldId id="256" r:id="rId2"/>
    <p:sldId id="292" r:id="rId3"/>
    <p:sldId id="261" r:id="rId4"/>
    <p:sldId id="280" r:id="rId5"/>
    <p:sldId id="282" r:id="rId6"/>
    <p:sldId id="281" r:id="rId7"/>
    <p:sldId id="284" r:id="rId8"/>
    <p:sldId id="285" r:id="rId9"/>
    <p:sldId id="291" r:id="rId10"/>
    <p:sldId id="287" r:id="rId11"/>
    <p:sldId id="289" r:id="rId12"/>
    <p:sldId id="288" r:id="rId13"/>
    <p:sldId id="290" r:id="rId14"/>
    <p:sldId id="258" r:id="rId15"/>
  </p:sldIdLst>
  <p:sldSz cx="9144000" cy="5143500" type="screen16x9"/>
  <p:notesSz cx="6858000" cy="9144000"/>
  <p:custDataLst>
    <p:tags r:id="rId17"/>
  </p:custData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7321"/>
    <a:srgbClr val="ED6B06"/>
    <a:srgbClr val="DBDBDB"/>
    <a:srgbClr val="FBE1CD"/>
    <a:srgbClr val="EDEDED"/>
    <a:srgbClr val="4A4A49"/>
    <a:srgbClr val="DC6206"/>
    <a:srgbClr val="7B3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3" autoAdjust="0"/>
  </p:normalViewPr>
  <p:slideViewPr>
    <p:cSldViewPr snapToGrid="0">
      <p:cViewPr varScale="1">
        <p:scale>
          <a:sx n="122" d="100"/>
          <a:sy n="122" d="100"/>
        </p:scale>
        <p:origin x="298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04813" y="4343400"/>
            <a:ext cx="6043612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22975" y="8686800"/>
            <a:ext cx="835025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0043D05-2921-47E8-B273-6E1BD6C5FC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043D05-2921-47E8-B273-6E1BD6C5FCF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482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4" Type="http://schemas.openxmlformats.org/officeDocument/2006/relationships/image" Target="../media/image5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65303-1B75-4138-84AB-1BB4D54D0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087" y="2903812"/>
            <a:ext cx="4580675" cy="99377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E82D923A-78F6-4150-9CA2-06374F7335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3139" y="4017404"/>
            <a:ext cx="4454181" cy="24300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>
                <a:solidFill>
                  <a:srgbClr val="F0732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C9BA473-52B4-4AAE-8C6E-D2359ECEB3A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30850" y="0"/>
            <a:ext cx="3613150" cy="51435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F07321"/>
                </a:solidFill>
              </a:defRPr>
            </a:lvl1pPr>
          </a:lstStyle>
          <a:p>
            <a:r>
              <a:rPr lang="en-GB" dirty="0"/>
              <a:t>PRODUCT/MONTAGE PICTURE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8AD44DE4-5122-DB4F-BD00-3F53093130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114" y="429404"/>
            <a:ext cx="1520293" cy="199634"/>
          </a:xfrm>
          <a:prstGeom prst="rect">
            <a:avLst/>
          </a:prstGeom>
        </p:spPr>
      </p:pic>
      <p:pic>
        <p:nvPicPr>
          <p:cNvPr id="6" name="Picture 5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7551DD2A-786E-FF4F-8110-5087CC8D4B2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87" y="458504"/>
            <a:ext cx="919226" cy="1449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608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 Two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7ADCE1BF-D696-2347-99F6-F671DD6963C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589280"/>
            <a:ext cx="3688080" cy="1842835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000"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C928303-C561-8B45-A3D4-55AFCD7B788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196148" y="934449"/>
            <a:ext cx="4553871" cy="673594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rgbClr val="F07321"/>
                </a:solidFill>
                <a:latin typeface="Myriad Pro Semibold" panose="020B0503030403020204" pitchFamily="34" charset="0"/>
              </a:defRPr>
            </a:lvl1pPr>
            <a:lvl2pPr marL="0" indent="0">
              <a:buNone/>
              <a:defRPr>
                <a:solidFill>
                  <a:srgbClr val="4A4A49"/>
                </a:solidFill>
                <a:latin typeface="Myriad Pro" panose="020B0503030403020204" pitchFamily="34" charset="0"/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AC3DFD-FAE5-F44A-AC41-17CEE518571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195648" y="1712324"/>
            <a:ext cx="4554652" cy="2459037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accent2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09A4D1ED-C5A0-9C47-8EB6-34E1D1B74C4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2571750"/>
            <a:ext cx="3688080" cy="1842835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000"/>
            </a:lvl1pPr>
          </a:lstStyle>
          <a:p>
            <a:r>
              <a:rPr lang="en-US" dirty="0"/>
              <a:t>INSERT IMAGE</a:t>
            </a:r>
          </a:p>
        </p:txBody>
      </p:sp>
      <p:pic>
        <p:nvPicPr>
          <p:cNvPr id="6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5"/>
            <a:ext cx="9144000" cy="11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49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E85F852A-DB0F-684C-A6A3-F8E46B31117E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-936432" y="679206"/>
            <a:ext cx="1769207" cy="1769207"/>
          </a:xfrm>
          <a:prstGeom prst="diamond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wrap="square" lIns="0" anchor="ctr" anchorCtr="0"/>
          <a:lstStyle>
            <a:lvl1pPr algn="ctr">
              <a:defRPr sz="1000" b="0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9B5514-BF00-6B4A-86F0-70301DEF4F9C}"/>
              </a:ext>
            </a:extLst>
          </p:cNvPr>
          <p:cNvSpPr>
            <a:spLocks noChangeAspect="1"/>
          </p:cNvSpPr>
          <p:nvPr userDrawn="1"/>
        </p:nvSpPr>
        <p:spPr>
          <a:xfrm rot="18900000">
            <a:off x="-98739" y="-975846"/>
            <a:ext cx="2054042" cy="2054042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7FFA99D0-9A8F-764F-BC5F-96A6D9ACC8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90996" y="1503603"/>
            <a:ext cx="6462668" cy="3087648"/>
          </a:xfrm>
          <a:prstGeom prst="rect">
            <a:avLst/>
          </a:prstGeom>
        </p:spPr>
        <p:txBody>
          <a:bodyPr lIns="0" tIns="72000" rIns="0"/>
          <a:lstStyle>
            <a:lvl1pPr marL="285750" indent="-285750">
              <a:lnSpc>
                <a:spcPct val="150000"/>
              </a:lnSpc>
              <a:buSzPct val="200000"/>
              <a:buFontTx/>
              <a:buBlip>
                <a:blip r:embed="rId3"/>
              </a:buBlip>
              <a:defRPr b="0" i="0">
                <a:solidFill>
                  <a:schemeClr val="accent2"/>
                </a:solidFill>
                <a:latin typeface="Myriad Pro" panose="020B0503030403020204" pitchFamily="34" charset="0"/>
              </a:defRPr>
            </a:lvl1pPr>
            <a:lvl2pPr marL="0" indent="0">
              <a:buNone/>
              <a:defRPr b="0" i="0">
                <a:latin typeface="Myriad Pro" panose="020B0503030403020204" pitchFamily="34" charset="0"/>
              </a:defRPr>
            </a:lvl2pPr>
          </a:lstStyle>
          <a:p>
            <a:pPr lvl="0"/>
            <a:r>
              <a:rPr lang="en-US" dirty="0"/>
              <a:t>Edit Master text </a:t>
            </a:r>
            <a:r>
              <a:rPr lang="en-US" dirty="0" smtClean="0"/>
              <a:t>styles</a:t>
            </a:r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C28496B-E6E0-C443-AF1E-2E42177B56FF}"/>
              </a:ext>
            </a:extLst>
          </p:cNvPr>
          <p:cNvSpPr>
            <a:spLocks noChangeAspect="1"/>
          </p:cNvSpPr>
          <p:nvPr userDrawn="1"/>
        </p:nvSpPr>
        <p:spPr>
          <a:xfrm rot="18900000">
            <a:off x="8766853" y="496223"/>
            <a:ext cx="754294" cy="75429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그림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5"/>
            <a:ext cx="9144000" cy="11198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36"/>
          </p:nvPr>
        </p:nvSpPr>
        <p:spPr>
          <a:xfrm>
            <a:off x="1790996" y="710956"/>
            <a:ext cx="6433791" cy="539750"/>
          </a:xfrm>
          <a:prstGeom prst="rect">
            <a:avLst/>
          </a:prstGeom>
        </p:spPr>
        <p:txBody>
          <a:bodyPr/>
          <a:lstStyle>
            <a:lvl1pPr algn="l">
              <a:defRPr lang="en-GB" sz="2000" b="1" i="0" dirty="0">
                <a:solidFill>
                  <a:srgbClr val="F07321"/>
                </a:solidFill>
                <a:latin typeface="Myriad Pro Semibold" panose="020B0503030403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769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7A54BC-8028-884C-97AC-3E81CDA6738B}"/>
              </a:ext>
            </a:extLst>
          </p:cNvPr>
          <p:cNvSpPr/>
          <p:nvPr userDrawn="1"/>
        </p:nvSpPr>
        <p:spPr>
          <a:xfrm rot="18900000">
            <a:off x="5662631" y="-420458"/>
            <a:ext cx="2025780" cy="202578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3E939BB-A09D-3C43-A927-0A72B9AE8E86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791291" y="365401"/>
            <a:ext cx="3498319" cy="3498319"/>
          </a:xfrm>
          <a:prstGeom prst="diamond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wrap="square" lIns="0" anchor="ctr" anchorCtr="0"/>
          <a:lstStyle>
            <a:lvl1pPr algn="ctr">
              <a:defRPr sz="1000" b="0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C2921477-36E6-3447-8928-C3DBC3084F3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6103" y="2462511"/>
            <a:ext cx="1974867" cy="565055"/>
          </a:xfrm>
          <a:prstGeom prst="rect">
            <a:avLst/>
          </a:prstGeom>
        </p:spPr>
        <p:txBody>
          <a:bodyPr lIns="0" tIns="72000" rIns="0"/>
          <a:lstStyle>
            <a:lvl1pPr marL="285750" indent="-285750">
              <a:buSzPct val="200000"/>
              <a:buFontTx/>
              <a:buBlip>
                <a:blip r:embed="rId3"/>
              </a:buBlip>
              <a:defRPr b="0" i="0">
                <a:solidFill>
                  <a:schemeClr val="accent2"/>
                </a:solidFill>
                <a:latin typeface="Myriad Pro" panose="020B0503030403020204" pitchFamily="34" charset="0"/>
              </a:defRPr>
            </a:lvl1pPr>
            <a:lvl2pPr marL="0" indent="0">
              <a:buNone/>
              <a:defRPr b="0" i="0">
                <a:latin typeface="Myriad Pro" panose="020B050303040302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83CB66F3-8C9C-B946-8235-8A583F5DB2C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14465" y="3053752"/>
            <a:ext cx="1776505" cy="1645248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solidFill>
                  <a:schemeClr val="accent2"/>
                </a:solidFill>
                <a:latin typeface="Myriad Pro" panose="020B0503030403020204" pitchFamily="34" charset="0"/>
              </a:defRPr>
            </a:lvl1pPr>
            <a:lvl2pPr algn="ctr">
              <a:defRPr sz="1000" b="0" i="0">
                <a:latin typeface="Myriad Pro" panose="020B0503030403020204" pitchFamily="34" charset="0"/>
              </a:defRPr>
            </a:lvl2pPr>
            <a:lvl3pPr algn="ctr">
              <a:defRPr sz="1000" b="0" i="0">
                <a:latin typeface="Myriad Pro" panose="020B0503030403020204" pitchFamily="34" charset="0"/>
              </a:defRPr>
            </a:lvl3pPr>
            <a:lvl4pPr algn="ctr">
              <a:defRPr sz="1000" b="0" i="0">
                <a:latin typeface="Myriad Pro" panose="020B0503030403020204" pitchFamily="34" charset="0"/>
              </a:defRPr>
            </a:lvl4pPr>
            <a:lvl5pPr algn="ctr">
              <a:defRPr sz="1000" b="0" i="0">
                <a:latin typeface="Myriad Pro" panose="020B0503030403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88FB194E-91CC-2B4C-8948-74D93CE0CAA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832083" y="2462511"/>
            <a:ext cx="1974867" cy="565055"/>
          </a:xfrm>
          <a:prstGeom prst="rect">
            <a:avLst/>
          </a:prstGeom>
        </p:spPr>
        <p:txBody>
          <a:bodyPr lIns="0" tIns="72000" rIns="0"/>
          <a:lstStyle>
            <a:lvl1pPr marL="285750" indent="-285750">
              <a:buSzPct val="200000"/>
              <a:buFontTx/>
              <a:buBlip>
                <a:blip r:embed="rId3"/>
              </a:buBlip>
              <a:defRPr b="0" i="0">
                <a:solidFill>
                  <a:schemeClr val="accent2"/>
                </a:solidFill>
                <a:latin typeface="Myriad Pro" panose="020B0503030403020204" pitchFamily="34" charset="0"/>
              </a:defRPr>
            </a:lvl1pPr>
            <a:lvl2pPr marL="0" indent="0">
              <a:buNone/>
              <a:defRPr b="0" i="0">
                <a:latin typeface="Myriad Pro" panose="020B050303040302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26AB366F-1BD9-484D-800C-E02015494F5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030445" y="3053752"/>
            <a:ext cx="1776505" cy="1645248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solidFill>
                  <a:schemeClr val="accent2"/>
                </a:solidFill>
                <a:latin typeface="Myriad Pro" panose="020B0503030403020204" pitchFamily="34" charset="0"/>
              </a:defRPr>
            </a:lvl1pPr>
            <a:lvl2pPr algn="ctr">
              <a:defRPr sz="1000" b="0" i="0">
                <a:latin typeface="Myriad Pro" panose="020B0503030403020204" pitchFamily="34" charset="0"/>
              </a:defRPr>
            </a:lvl2pPr>
            <a:lvl3pPr algn="ctr">
              <a:defRPr sz="1000" b="0" i="0">
                <a:latin typeface="Myriad Pro" panose="020B0503030403020204" pitchFamily="34" charset="0"/>
              </a:defRPr>
            </a:lvl3pPr>
            <a:lvl4pPr algn="ctr">
              <a:defRPr sz="1000" b="0" i="0">
                <a:latin typeface="Myriad Pro" panose="020B0503030403020204" pitchFamily="34" charset="0"/>
              </a:defRPr>
            </a:lvl4pPr>
            <a:lvl5pPr algn="ctr">
              <a:defRPr sz="1000" b="0" i="0">
                <a:latin typeface="Myriad Pro" panose="020B0503030403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CC857590-63EA-7247-8066-268609BC14A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55558" y="2462511"/>
            <a:ext cx="1974867" cy="565055"/>
          </a:xfrm>
          <a:prstGeom prst="rect">
            <a:avLst/>
          </a:prstGeom>
        </p:spPr>
        <p:txBody>
          <a:bodyPr lIns="0" tIns="72000" rIns="0"/>
          <a:lstStyle>
            <a:lvl1pPr marL="285750" indent="-285750">
              <a:buSzPct val="200000"/>
              <a:buFontTx/>
              <a:buBlip>
                <a:blip r:embed="rId3"/>
              </a:buBlip>
              <a:defRPr b="0" i="0">
                <a:solidFill>
                  <a:schemeClr val="accent2"/>
                </a:solidFill>
                <a:latin typeface="Myriad Pro" panose="020B0503030403020204" pitchFamily="34" charset="0"/>
              </a:defRPr>
            </a:lvl1pPr>
            <a:lvl2pPr marL="0" indent="0">
              <a:buNone/>
              <a:defRPr b="0" i="0">
                <a:latin typeface="Myriad Pro" panose="020B050303040302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966F6DF6-3890-FC45-90D5-029813BEF1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353920" y="3053752"/>
            <a:ext cx="1776505" cy="1645248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solidFill>
                  <a:schemeClr val="accent2"/>
                </a:solidFill>
                <a:latin typeface="Myriad Pro" panose="020B0503030403020204" pitchFamily="34" charset="0"/>
              </a:defRPr>
            </a:lvl1pPr>
            <a:lvl2pPr algn="ctr">
              <a:defRPr sz="1000" b="0" i="0">
                <a:latin typeface="Myriad Pro" panose="020B0503030403020204" pitchFamily="34" charset="0"/>
              </a:defRPr>
            </a:lvl2pPr>
            <a:lvl3pPr algn="ctr">
              <a:defRPr sz="1000" b="0" i="0">
                <a:latin typeface="Myriad Pro" panose="020B0503030403020204" pitchFamily="34" charset="0"/>
              </a:defRPr>
            </a:lvl3pPr>
            <a:lvl4pPr algn="ctr">
              <a:defRPr sz="1000" b="0" i="0">
                <a:latin typeface="Myriad Pro" panose="020B0503030403020204" pitchFamily="34" charset="0"/>
              </a:defRPr>
            </a:lvl4pPr>
            <a:lvl5pPr algn="ctr">
              <a:defRPr sz="1000" b="0" i="0">
                <a:latin typeface="Myriad Pro" panose="020B0503030403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157214E4-D01A-204F-AF5E-E4EEDAAF770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9163" y="459435"/>
            <a:ext cx="5015505" cy="486212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rgbClr val="F07321"/>
                </a:solidFill>
                <a:latin typeface="Myriad Pro Semibold" panose="020B0503030403020204" pitchFamily="34" charset="0"/>
              </a:defRPr>
            </a:lvl1pPr>
            <a:lvl2pPr marL="0" indent="0">
              <a:buNone/>
              <a:defRPr>
                <a:solidFill>
                  <a:srgbClr val="4A4A49"/>
                </a:solidFill>
                <a:latin typeface="Myriad Pro" panose="020B0503030403020204" pitchFamily="34" charset="0"/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D0D98D-7091-0B44-8B3E-642E349A666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84722" y="1027316"/>
            <a:ext cx="5025667" cy="1262063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accent2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pic>
        <p:nvPicPr>
          <p:cNvPr id="19" name="그림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5"/>
            <a:ext cx="9144000" cy="1119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536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Two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507A54BC-8028-884C-97AC-3E81CDA6738B}"/>
              </a:ext>
            </a:extLst>
          </p:cNvPr>
          <p:cNvSpPr/>
          <p:nvPr userDrawn="1"/>
        </p:nvSpPr>
        <p:spPr>
          <a:xfrm rot="18900000">
            <a:off x="5662631" y="-420458"/>
            <a:ext cx="2025780" cy="202578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63E939BB-A09D-3C43-A927-0A72B9AE8E86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791291" y="365401"/>
            <a:ext cx="3498319" cy="3498319"/>
          </a:xfrm>
          <a:prstGeom prst="diamond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wrap="square" lIns="0" anchor="ctr" anchorCtr="0"/>
          <a:lstStyle>
            <a:lvl1pPr algn="ctr">
              <a:defRPr sz="1000" b="0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C2921477-36E6-3447-8928-C3DBC3084F3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2625" y="1531858"/>
            <a:ext cx="6617437" cy="3173492"/>
          </a:xfrm>
          <a:prstGeom prst="rect">
            <a:avLst/>
          </a:prstGeom>
        </p:spPr>
        <p:txBody>
          <a:bodyPr lIns="0" tIns="72000" rIns="0" numCol="2"/>
          <a:lstStyle>
            <a:lvl1pPr marL="285750" indent="-285750">
              <a:buSzPct val="200000"/>
              <a:buFontTx/>
              <a:buBlip>
                <a:blip r:embed="rId3"/>
              </a:buBlip>
              <a:defRPr b="0" i="0">
                <a:solidFill>
                  <a:schemeClr val="accent2"/>
                </a:solidFill>
                <a:latin typeface="Myriad Pro" panose="020B0503030403020204" pitchFamily="34" charset="0"/>
              </a:defRPr>
            </a:lvl1pPr>
            <a:lvl2pPr marL="0" indent="0">
              <a:buNone/>
              <a:defRPr b="0" i="0">
                <a:latin typeface="Myriad Pro" panose="020B0503030403020204" pitchFamily="34" charset="0"/>
              </a:defRPr>
            </a:lvl2pPr>
          </a:lstStyle>
          <a:p>
            <a:pPr lvl="0"/>
            <a:r>
              <a:rPr lang="en-US" dirty="0"/>
              <a:t>Edit Master text </a:t>
            </a:r>
            <a:r>
              <a:rPr lang="en-US" dirty="0" smtClean="0"/>
              <a:t>styles</a:t>
            </a:r>
            <a:endParaRPr lang="en-US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157214E4-D01A-204F-AF5E-E4EEDAAF770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1413" y="260794"/>
            <a:ext cx="5015505" cy="486212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rgbClr val="F07321"/>
                </a:solidFill>
                <a:latin typeface="Myriad Pro Semibold" panose="020B0503030403020204" pitchFamily="34" charset="0"/>
              </a:defRPr>
            </a:lvl1pPr>
            <a:lvl2pPr marL="0" indent="0">
              <a:buNone/>
              <a:defRPr>
                <a:solidFill>
                  <a:srgbClr val="4A4A49"/>
                </a:solidFill>
                <a:latin typeface="Myriad Pro" panose="020B0503030403020204" pitchFamily="34" charset="0"/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D0D98D-7091-0B44-8B3E-642E349A666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82625" y="828675"/>
            <a:ext cx="5025667" cy="549275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accent2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pic>
        <p:nvPicPr>
          <p:cNvPr id="19" name="그림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5"/>
            <a:ext cx="9144000" cy="1119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591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D0CA13-B060-B847-90CD-C9BF85656AE0}"/>
              </a:ext>
            </a:extLst>
          </p:cNvPr>
          <p:cNvSpPr/>
          <p:nvPr userDrawn="1"/>
        </p:nvSpPr>
        <p:spPr>
          <a:xfrm>
            <a:off x="0" y="3727174"/>
            <a:ext cx="9144000" cy="144614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C567D3-8B34-BC4D-9817-B7498D370612}"/>
              </a:ext>
            </a:extLst>
          </p:cNvPr>
          <p:cNvSpPr/>
          <p:nvPr userDrawn="1"/>
        </p:nvSpPr>
        <p:spPr>
          <a:xfrm rot="18900000">
            <a:off x="4413667" y="5057937"/>
            <a:ext cx="316666" cy="316666"/>
          </a:xfrm>
          <a:prstGeom prst="rect">
            <a:avLst/>
          </a:prstGeom>
          <a:solidFill>
            <a:srgbClr val="F0732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screen shot of a computer&#10;&#10;Description automatically generated">
            <a:extLst>
              <a:ext uri="{FF2B5EF4-FFF2-40B4-BE49-F238E27FC236}">
                <a16:creationId xmlns:a16="http://schemas.microsoft.com/office/drawing/2014/main" id="{EE373C7F-8D40-EF48-944F-F9EDA2B907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1663" y="301082"/>
            <a:ext cx="6817168" cy="382385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5F7F56-7B56-FA41-A32A-232402DC2A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36192" y="4269216"/>
            <a:ext cx="6071616" cy="368024"/>
          </a:xfrm>
          <a:prstGeom prst="rect">
            <a:avLst/>
          </a:prstGeom>
        </p:spPr>
        <p:txBody>
          <a:bodyPr/>
          <a:lstStyle>
            <a:lvl1pPr algn="ctr">
              <a:defRPr sz="2000" b="1" i="0">
                <a:solidFill>
                  <a:schemeClr val="accent2"/>
                </a:solidFill>
                <a:latin typeface="Myriad Pro Semibold" panose="020B0503030403020204" pitchFamily="34" charset="0"/>
              </a:defRPr>
            </a:lvl1pPr>
            <a:lvl2pPr marL="0" indent="0" algn="ctr">
              <a:buNone/>
              <a:defRPr b="0" i="0">
                <a:latin typeface="Myriad Pro" panose="020B0503030403020204" pitchFamily="34" charset="0"/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75DF248-ECC0-1748-9217-17A4AADF3B7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474881" y="667266"/>
            <a:ext cx="4254255" cy="2418393"/>
          </a:xfrm>
          <a:prstGeom prst="rect">
            <a:avLst/>
          </a:prstGeom>
          <a:pattFill prst="pct20">
            <a:fgClr>
              <a:srgbClr val="F07321"/>
            </a:fgClr>
            <a:bgClr>
              <a:schemeClr val="bg1"/>
            </a:bgClr>
          </a:pattFill>
          <a:ln>
            <a:noFill/>
          </a:ln>
        </p:spPr>
        <p:txBody>
          <a:bodyPr/>
          <a:lstStyle>
            <a:lvl1pPr>
              <a:defRPr sz="1000" b="0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INSERT VIDEO</a:t>
            </a:r>
          </a:p>
        </p:txBody>
      </p: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0F66AF20-5118-4622-A366-193E82221BC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884" y="4740142"/>
            <a:ext cx="354007" cy="321023"/>
          </a:xfrm>
          <a:prstGeom prst="rect">
            <a:avLst/>
          </a:prstGeom>
        </p:spPr>
      </p:pic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F42B0C00-6EC6-4C8B-9BC7-83C25059C469}"/>
              </a:ext>
            </a:extLst>
          </p:cNvPr>
          <p:cNvSpPr txBox="1">
            <a:spLocks/>
          </p:cNvSpPr>
          <p:nvPr userDrawn="1"/>
        </p:nvSpPr>
        <p:spPr>
          <a:xfrm>
            <a:off x="8130907" y="4856841"/>
            <a:ext cx="431158" cy="10017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>
                <a:solidFill>
                  <a:srgbClr val="4A4A4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052A89-7A23-4FE2-8707-45E80E1F44CF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4A4A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4A4A4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7F3E9B4-4F7B-409E-A909-A84CB10F87CC}"/>
              </a:ext>
            </a:extLst>
          </p:cNvPr>
          <p:cNvCxnSpPr>
            <a:cxnSpLocks/>
          </p:cNvCxnSpPr>
          <p:nvPr userDrawn="1"/>
        </p:nvCxnSpPr>
        <p:spPr>
          <a:xfrm>
            <a:off x="8645974" y="4740142"/>
            <a:ext cx="0" cy="332959"/>
          </a:xfrm>
          <a:prstGeom prst="line">
            <a:avLst/>
          </a:prstGeom>
          <a:noFill/>
          <a:ln w="12700" cap="flat" cmpd="sng" algn="ctr">
            <a:solidFill>
              <a:srgbClr val="ED6B06"/>
            </a:solidFill>
            <a:prstDash val="solid"/>
          </a:ln>
          <a:effectLst/>
        </p:spPr>
      </p:cxnSp>
      <p:pic>
        <p:nvPicPr>
          <p:cNvPr id="24" name="그림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5"/>
            <a:ext cx="9144000" cy="1119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0986" y="4856841"/>
            <a:ext cx="1542422" cy="1889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531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D0CA13-B060-B847-90CD-C9BF85656AE0}"/>
              </a:ext>
            </a:extLst>
          </p:cNvPr>
          <p:cNvSpPr/>
          <p:nvPr userDrawn="1"/>
        </p:nvSpPr>
        <p:spPr>
          <a:xfrm>
            <a:off x="0" y="3727174"/>
            <a:ext cx="9144000" cy="144614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C567D3-8B34-BC4D-9817-B7498D370612}"/>
              </a:ext>
            </a:extLst>
          </p:cNvPr>
          <p:cNvSpPr/>
          <p:nvPr userDrawn="1"/>
        </p:nvSpPr>
        <p:spPr>
          <a:xfrm rot="18900000">
            <a:off x="4413667" y="5057937"/>
            <a:ext cx="316666" cy="316666"/>
          </a:xfrm>
          <a:prstGeom prst="rect">
            <a:avLst/>
          </a:prstGeom>
          <a:solidFill>
            <a:srgbClr val="F0732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5F7F56-7B56-FA41-A32A-232402DC2A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36192" y="4269216"/>
            <a:ext cx="6071616" cy="368024"/>
          </a:xfrm>
          <a:prstGeom prst="rect">
            <a:avLst/>
          </a:prstGeom>
        </p:spPr>
        <p:txBody>
          <a:bodyPr/>
          <a:lstStyle>
            <a:lvl1pPr algn="ctr">
              <a:defRPr sz="2000" b="1" i="0">
                <a:solidFill>
                  <a:schemeClr val="accent2"/>
                </a:solidFill>
                <a:latin typeface="Myriad Pro Semibold" panose="020B0503030403020204" pitchFamily="34" charset="0"/>
              </a:defRPr>
            </a:lvl1pPr>
            <a:lvl2pPr marL="0" indent="0" algn="ctr">
              <a:buNone/>
              <a:defRPr b="0" i="0">
                <a:latin typeface="Myriad Pro" panose="020B0503030403020204" pitchFamily="34" charset="0"/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7" name="Picture 6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6EC3548F-66B7-5E4E-9087-66ACCF9AE4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6192" y="180975"/>
            <a:ext cx="6003519" cy="4002346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75DF248-ECC0-1748-9217-17A4AADF3B7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182040" y="744129"/>
            <a:ext cx="4703720" cy="2897150"/>
          </a:xfrm>
          <a:prstGeom prst="rect">
            <a:avLst/>
          </a:prstGeom>
          <a:pattFill prst="pct20">
            <a:fgClr>
              <a:srgbClr val="F07321"/>
            </a:fgClr>
            <a:bgClr>
              <a:schemeClr val="bg1"/>
            </a:bgClr>
          </a:pattFill>
          <a:ln>
            <a:noFill/>
          </a:ln>
        </p:spPr>
        <p:txBody>
          <a:bodyPr/>
          <a:lstStyle>
            <a:lvl1pPr>
              <a:defRPr sz="1000" b="0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INSERT VIDEO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0F66AF20-5118-4622-A366-193E82221BC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884" y="4740142"/>
            <a:ext cx="354007" cy="321023"/>
          </a:xfrm>
          <a:prstGeom prst="rect">
            <a:avLst/>
          </a:prstGeom>
        </p:spPr>
      </p:pic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F42B0C00-6EC6-4C8B-9BC7-83C25059C469}"/>
              </a:ext>
            </a:extLst>
          </p:cNvPr>
          <p:cNvSpPr txBox="1">
            <a:spLocks/>
          </p:cNvSpPr>
          <p:nvPr userDrawn="1"/>
        </p:nvSpPr>
        <p:spPr>
          <a:xfrm>
            <a:off x="8130907" y="4856841"/>
            <a:ext cx="431158" cy="10017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>
                <a:solidFill>
                  <a:srgbClr val="4A4A4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052A89-7A23-4FE2-8707-45E80E1F44CF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4A4A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4A4A4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7F3E9B4-4F7B-409E-A909-A84CB10F87CC}"/>
              </a:ext>
            </a:extLst>
          </p:cNvPr>
          <p:cNvCxnSpPr>
            <a:cxnSpLocks/>
          </p:cNvCxnSpPr>
          <p:nvPr userDrawn="1"/>
        </p:nvCxnSpPr>
        <p:spPr>
          <a:xfrm>
            <a:off x="8645974" y="4740142"/>
            <a:ext cx="0" cy="332959"/>
          </a:xfrm>
          <a:prstGeom prst="line">
            <a:avLst/>
          </a:prstGeom>
          <a:noFill/>
          <a:ln w="12700" cap="flat" cmpd="sng" algn="ctr">
            <a:solidFill>
              <a:srgbClr val="ED6B06"/>
            </a:solidFill>
            <a:prstDash val="solid"/>
          </a:ln>
          <a:effectLst/>
        </p:spPr>
      </p:cxnSp>
      <p:pic>
        <p:nvPicPr>
          <p:cNvPr id="14" name="그림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5"/>
            <a:ext cx="9144000" cy="1119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0986" y="4856841"/>
            <a:ext cx="1542422" cy="1889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997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iamond 34">
            <a:extLst>
              <a:ext uri="{FF2B5EF4-FFF2-40B4-BE49-F238E27FC236}">
                <a16:creationId xmlns:a16="http://schemas.microsoft.com/office/drawing/2014/main" id="{8FF13414-EF74-AE42-9336-299492523004}"/>
              </a:ext>
            </a:extLst>
          </p:cNvPr>
          <p:cNvSpPr/>
          <p:nvPr userDrawn="1"/>
        </p:nvSpPr>
        <p:spPr>
          <a:xfrm>
            <a:off x="974679" y="1103531"/>
            <a:ext cx="1994400" cy="1994400"/>
          </a:xfrm>
          <a:prstGeom prst="diamond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715D218-13A9-B643-9D6F-50379E4568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36192" y="414141"/>
            <a:ext cx="6071616" cy="415156"/>
          </a:xfrm>
          <a:prstGeom prst="rect">
            <a:avLst/>
          </a:prstGeom>
        </p:spPr>
        <p:txBody>
          <a:bodyPr/>
          <a:lstStyle>
            <a:lvl1pPr algn="ctr">
              <a:defRPr sz="2000" b="1" i="0">
                <a:solidFill>
                  <a:schemeClr val="accent2"/>
                </a:solidFill>
                <a:latin typeface="Myriad Pro Semibold" panose="020B0503030403020204" pitchFamily="34" charset="0"/>
              </a:defRPr>
            </a:lvl1pPr>
            <a:lvl2pPr marL="0" indent="0" algn="ctr">
              <a:buNone/>
              <a:defRPr b="0" i="0">
                <a:latin typeface="Myriad Pro" panose="020B0503030403020204" pitchFamily="34" charset="0"/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1" name="Picture 10" descr="A picture containing weapon&#10;&#10;Description automatically generated">
            <a:extLst>
              <a:ext uri="{FF2B5EF4-FFF2-40B4-BE49-F238E27FC236}">
                <a16:creationId xmlns:a16="http://schemas.microsoft.com/office/drawing/2014/main" id="{567E81C1-1D12-AF45-B89E-7D94A350CE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4255" y="1939326"/>
            <a:ext cx="339030" cy="186712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451E0C3-E957-C04A-88D8-F35A049ED5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24317" y="3351714"/>
            <a:ext cx="1977933" cy="436109"/>
          </a:xfrm>
          <a:prstGeom prst="rect">
            <a:avLst/>
          </a:prstGeom>
        </p:spPr>
        <p:txBody>
          <a:bodyPr/>
          <a:lstStyle>
            <a:lvl1pPr algn="ctr">
              <a:defRPr sz="1200" b="1" i="0">
                <a:solidFill>
                  <a:schemeClr val="accent2"/>
                </a:solidFill>
                <a:latin typeface="Myriad Pro Semibold" panose="020B0503030403020204" pitchFamily="34" charset="0"/>
              </a:defRPr>
            </a:lvl1pPr>
            <a:lvl2pPr marL="0" indent="0" algn="l">
              <a:buNone/>
              <a:defRPr sz="900" b="0" i="0">
                <a:latin typeface="Myriad Pro" panose="020B0503030403020204" pitchFamily="34" charset="0"/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78E97ABE-8BEA-8F4A-8EBB-C4D58284C3D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24318" y="3818378"/>
            <a:ext cx="1977932" cy="537613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accent2"/>
                </a:solidFill>
                <a:latin typeface="Myriad Pro" panose="020B0503030403020204" pitchFamily="34" charset="0"/>
              </a:defRPr>
            </a:lvl1pPr>
            <a:lvl2pPr algn="ctr">
              <a:defRPr sz="1000" b="0" i="0">
                <a:latin typeface="Myriad Pro" panose="020B0503030403020204" pitchFamily="34" charset="0"/>
              </a:defRPr>
            </a:lvl2pPr>
            <a:lvl3pPr algn="ctr">
              <a:defRPr sz="1000" b="0" i="0">
                <a:latin typeface="Myriad Pro" panose="020B0503030403020204" pitchFamily="34" charset="0"/>
              </a:defRPr>
            </a:lvl3pPr>
            <a:lvl4pPr algn="ctr">
              <a:defRPr sz="1000" b="0" i="0">
                <a:latin typeface="Myriad Pro" panose="020B0503030403020204" pitchFamily="34" charset="0"/>
              </a:defRPr>
            </a:lvl4pPr>
            <a:lvl5pPr algn="ctr">
              <a:defRPr sz="1000" b="0" i="0">
                <a:latin typeface="Myriad Pro" panose="020B0503030403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B4248518-DCD4-8349-894F-52C7B815B49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24317" y="1110369"/>
            <a:ext cx="1980000" cy="1980000"/>
          </a:xfrm>
          <a:prstGeom prst="diamond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solidFill>
              <a:srgbClr val="AFAFAF"/>
            </a:solidFill>
          </a:ln>
        </p:spPr>
        <p:txBody>
          <a:bodyPr wrap="square" lIns="0" anchor="ctr" anchorCtr="0"/>
          <a:lstStyle>
            <a:lvl1pPr algn="ctr">
              <a:defRPr sz="1000" b="0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8B3FCBD2-9587-F847-BC81-49E48B89F6F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583034" y="3350433"/>
            <a:ext cx="1977933" cy="436109"/>
          </a:xfrm>
          <a:prstGeom prst="rect">
            <a:avLst/>
          </a:prstGeom>
        </p:spPr>
        <p:txBody>
          <a:bodyPr/>
          <a:lstStyle>
            <a:lvl1pPr algn="ctr">
              <a:defRPr sz="1200" b="1" i="0">
                <a:solidFill>
                  <a:schemeClr val="accent2"/>
                </a:solidFill>
                <a:latin typeface="Myriad Pro Semibold" panose="020B0503030403020204" pitchFamily="34" charset="0"/>
              </a:defRPr>
            </a:lvl1pPr>
            <a:lvl2pPr marL="0" indent="0" algn="l">
              <a:buNone/>
              <a:defRPr sz="900" b="0" i="0">
                <a:latin typeface="Myriad Pro" panose="020B0503030403020204" pitchFamily="34" charset="0"/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E725B230-ECEC-C14D-A236-CA54A1A06FD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583034" y="3817097"/>
            <a:ext cx="1977932" cy="537613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accent2"/>
                </a:solidFill>
                <a:latin typeface="Myriad Pro" panose="020B0503030403020204" pitchFamily="34" charset="0"/>
              </a:defRPr>
            </a:lvl1pPr>
            <a:lvl2pPr algn="ctr">
              <a:defRPr sz="1000" b="0" i="0">
                <a:latin typeface="Myriad Pro" panose="020B0503030403020204" pitchFamily="34" charset="0"/>
              </a:defRPr>
            </a:lvl2pPr>
            <a:lvl3pPr algn="ctr">
              <a:defRPr sz="1000" b="0" i="0">
                <a:latin typeface="Myriad Pro" panose="020B0503030403020204" pitchFamily="34" charset="0"/>
              </a:defRPr>
            </a:lvl3pPr>
            <a:lvl4pPr algn="ctr">
              <a:defRPr sz="1000" b="0" i="0">
                <a:latin typeface="Myriad Pro" panose="020B0503030403020204" pitchFamily="34" charset="0"/>
              </a:defRPr>
            </a:lvl4pPr>
            <a:lvl5pPr algn="ctr">
              <a:defRPr sz="1000" b="0" i="0">
                <a:latin typeface="Myriad Pro" panose="020B0503030403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B0FF4C8C-1347-404C-8D48-42F745702E1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241749" y="3351715"/>
            <a:ext cx="1977933" cy="434828"/>
          </a:xfrm>
          <a:prstGeom prst="rect">
            <a:avLst/>
          </a:prstGeom>
        </p:spPr>
        <p:txBody>
          <a:bodyPr/>
          <a:lstStyle>
            <a:lvl1pPr algn="ctr">
              <a:defRPr sz="1200" b="1" i="0">
                <a:solidFill>
                  <a:schemeClr val="accent2"/>
                </a:solidFill>
                <a:latin typeface="Myriad Pro Semibold" panose="020B0503030403020204" pitchFamily="34" charset="0"/>
              </a:defRPr>
            </a:lvl1pPr>
            <a:lvl2pPr marL="0" indent="0" algn="l">
              <a:buNone/>
              <a:defRPr sz="900" b="0" i="0">
                <a:latin typeface="Myriad Pro" panose="020B0503030403020204" pitchFamily="34" charset="0"/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AF8FE9E4-EF6D-F54F-B0E4-A04B1EF501A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41750" y="3818378"/>
            <a:ext cx="1977932" cy="537613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accent2"/>
                </a:solidFill>
                <a:latin typeface="Myriad Pro" panose="020B0503030403020204" pitchFamily="34" charset="0"/>
              </a:defRPr>
            </a:lvl1pPr>
            <a:lvl2pPr algn="ctr">
              <a:defRPr sz="1000" b="0" i="0">
                <a:latin typeface="Myriad Pro" panose="020B0503030403020204" pitchFamily="34" charset="0"/>
              </a:defRPr>
            </a:lvl2pPr>
            <a:lvl3pPr algn="ctr">
              <a:defRPr sz="1000" b="0" i="0">
                <a:latin typeface="Myriad Pro" panose="020B0503030403020204" pitchFamily="34" charset="0"/>
              </a:defRPr>
            </a:lvl3pPr>
            <a:lvl4pPr algn="ctr">
              <a:defRPr sz="1000" b="0" i="0">
                <a:latin typeface="Myriad Pro" panose="020B0503030403020204" pitchFamily="34" charset="0"/>
              </a:defRPr>
            </a:lvl4pPr>
            <a:lvl5pPr algn="ctr">
              <a:defRPr sz="1000" b="0" i="0">
                <a:latin typeface="Myriad Pro" panose="020B0503030403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38" name="Diamond 37">
            <a:extLst>
              <a:ext uri="{FF2B5EF4-FFF2-40B4-BE49-F238E27FC236}">
                <a16:creationId xmlns:a16="http://schemas.microsoft.com/office/drawing/2014/main" id="{F478F9F7-F2FB-5443-A6EC-037088EFF715}"/>
              </a:ext>
            </a:extLst>
          </p:cNvPr>
          <p:cNvSpPr/>
          <p:nvPr userDrawn="1"/>
        </p:nvSpPr>
        <p:spPr>
          <a:xfrm>
            <a:off x="3624981" y="1103531"/>
            <a:ext cx="1994400" cy="1994400"/>
          </a:xfrm>
          <a:prstGeom prst="diamond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Picture Placeholder 3">
            <a:extLst>
              <a:ext uri="{FF2B5EF4-FFF2-40B4-BE49-F238E27FC236}">
                <a16:creationId xmlns:a16="http://schemas.microsoft.com/office/drawing/2014/main" id="{582B58ED-69DD-E544-91E2-52C8872B749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567644" y="1110369"/>
            <a:ext cx="1980000" cy="1980000"/>
          </a:xfrm>
          <a:prstGeom prst="diamond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solidFill>
              <a:srgbClr val="AFAFAF"/>
            </a:solidFill>
          </a:ln>
        </p:spPr>
        <p:txBody>
          <a:bodyPr wrap="square" lIns="0" anchor="ctr" anchorCtr="0"/>
          <a:lstStyle>
            <a:lvl1pPr algn="ctr">
              <a:defRPr sz="1000" b="0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40" name="Diamond 39">
            <a:extLst>
              <a:ext uri="{FF2B5EF4-FFF2-40B4-BE49-F238E27FC236}">
                <a16:creationId xmlns:a16="http://schemas.microsoft.com/office/drawing/2014/main" id="{CA08A3C6-9DA4-824D-BF4B-FDA4EF79A047}"/>
              </a:ext>
            </a:extLst>
          </p:cNvPr>
          <p:cNvSpPr/>
          <p:nvPr userDrawn="1"/>
        </p:nvSpPr>
        <p:spPr>
          <a:xfrm>
            <a:off x="6299240" y="1103531"/>
            <a:ext cx="1994400" cy="1994400"/>
          </a:xfrm>
          <a:prstGeom prst="diamond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Picture Placeholder 3">
            <a:extLst>
              <a:ext uri="{FF2B5EF4-FFF2-40B4-BE49-F238E27FC236}">
                <a16:creationId xmlns:a16="http://schemas.microsoft.com/office/drawing/2014/main" id="{83FCD5AC-2158-154A-9CAD-948FF0FC1A3C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239682" y="1110369"/>
            <a:ext cx="1980000" cy="1980000"/>
          </a:xfrm>
          <a:prstGeom prst="diamond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solidFill>
              <a:srgbClr val="AFAFAF"/>
            </a:solidFill>
          </a:ln>
        </p:spPr>
        <p:txBody>
          <a:bodyPr wrap="square" lIns="0" anchor="ctr" anchorCtr="0"/>
          <a:lstStyle>
            <a:lvl1pPr algn="ctr">
              <a:defRPr sz="1000" b="0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0D9AB2A-D1CB-D647-AD5B-9EF42FBBD119}"/>
              </a:ext>
            </a:extLst>
          </p:cNvPr>
          <p:cNvSpPr/>
          <p:nvPr userDrawn="1"/>
        </p:nvSpPr>
        <p:spPr>
          <a:xfrm rot="18900000">
            <a:off x="5475323" y="1707697"/>
            <a:ext cx="836680" cy="836680"/>
          </a:xfrm>
          <a:prstGeom prst="rect">
            <a:avLst/>
          </a:prstGeom>
          <a:noFill/>
          <a:ln w="9525">
            <a:solidFill>
              <a:srgbClr val="F0732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FF56310-F317-1743-91C7-ECEE6C133431}"/>
              </a:ext>
            </a:extLst>
          </p:cNvPr>
          <p:cNvSpPr/>
          <p:nvPr userDrawn="1"/>
        </p:nvSpPr>
        <p:spPr>
          <a:xfrm rot="18900000">
            <a:off x="2824303" y="1700034"/>
            <a:ext cx="836680" cy="836680"/>
          </a:xfrm>
          <a:prstGeom prst="rect">
            <a:avLst/>
          </a:prstGeom>
          <a:noFill/>
          <a:ln w="9525">
            <a:solidFill>
              <a:srgbClr val="F0732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그림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5"/>
            <a:ext cx="9144000" cy="1119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537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715D218-13A9-B643-9D6F-50379E4568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36192" y="414141"/>
            <a:ext cx="6071616" cy="415156"/>
          </a:xfrm>
          <a:prstGeom prst="rect">
            <a:avLst/>
          </a:prstGeom>
        </p:spPr>
        <p:txBody>
          <a:bodyPr/>
          <a:lstStyle>
            <a:lvl1pPr algn="ctr">
              <a:defRPr sz="2000" b="1" i="0">
                <a:solidFill>
                  <a:schemeClr val="accent2"/>
                </a:solidFill>
                <a:latin typeface="Myriad Pro Semibold" panose="020B0503030403020204" pitchFamily="34" charset="0"/>
              </a:defRPr>
            </a:lvl1pPr>
            <a:lvl2pPr marL="0" indent="0" algn="ctr">
              <a:buNone/>
              <a:defRPr b="0" i="0">
                <a:latin typeface="Myriad Pro" panose="020B0503030403020204" pitchFamily="34" charset="0"/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451E0C3-E957-C04A-88D8-F35A049ED5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0694" y="3269820"/>
            <a:ext cx="1834453" cy="463981"/>
          </a:xfrm>
          <a:prstGeom prst="rect">
            <a:avLst/>
          </a:prstGeom>
        </p:spPr>
        <p:txBody>
          <a:bodyPr/>
          <a:lstStyle>
            <a:lvl1pPr algn="ctr">
              <a:defRPr sz="1200" b="1" i="0">
                <a:solidFill>
                  <a:schemeClr val="accent2"/>
                </a:solidFill>
                <a:latin typeface="Myriad Pro Semibold" panose="020B0503030403020204" pitchFamily="34" charset="0"/>
              </a:defRPr>
            </a:lvl1pPr>
            <a:lvl2pPr marL="0" indent="0" algn="l">
              <a:buNone/>
              <a:defRPr sz="900" b="0" i="0">
                <a:latin typeface="Myriad Pro" panose="020B0503030403020204" pitchFamily="34" charset="0"/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Diamond 1">
            <a:extLst>
              <a:ext uri="{FF2B5EF4-FFF2-40B4-BE49-F238E27FC236}">
                <a16:creationId xmlns:a16="http://schemas.microsoft.com/office/drawing/2014/main" id="{C018AB51-2FB0-0142-9D89-0C3E54A1AF93}"/>
              </a:ext>
            </a:extLst>
          </p:cNvPr>
          <p:cNvSpPr/>
          <p:nvPr userDrawn="1"/>
        </p:nvSpPr>
        <p:spPr>
          <a:xfrm>
            <a:off x="440888" y="1110087"/>
            <a:ext cx="1872000" cy="1872000"/>
          </a:xfrm>
          <a:prstGeom prst="diamond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11">
            <a:extLst>
              <a:ext uri="{FF2B5EF4-FFF2-40B4-BE49-F238E27FC236}">
                <a16:creationId xmlns:a16="http://schemas.microsoft.com/office/drawing/2014/main" id="{562A38DF-8C19-334E-9C5C-307466C12C3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928856" y="3765059"/>
            <a:ext cx="1834452" cy="773800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accent2"/>
                </a:solidFill>
                <a:latin typeface="Myriad Pro" panose="020B0503030403020204" pitchFamily="34" charset="0"/>
              </a:defRPr>
            </a:lvl1pPr>
            <a:lvl2pPr algn="ctr">
              <a:defRPr sz="1000" b="0" i="0">
                <a:latin typeface="Myriad Pro" panose="020B0503030403020204" pitchFamily="34" charset="0"/>
              </a:defRPr>
            </a:lvl2pPr>
            <a:lvl3pPr algn="ctr">
              <a:defRPr sz="1000" b="0" i="0">
                <a:latin typeface="Myriad Pro" panose="020B0503030403020204" pitchFamily="34" charset="0"/>
              </a:defRPr>
            </a:lvl3pPr>
            <a:lvl4pPr algn="ctr">
              <a:defRPr sz="1000" b="0" i="0">
                <a:latin typeface="Myriad Pro" panose="020B0503030403020204" pitchFamily="34" charset="0"/>
              </a:defRPr>
            </a:lvl4pPr>
            <a:lvl5pPr algn="ctr">
              <a:defRPr sz="1000" b="0" i="0">
                <a:latin typeface="Myriad Pro" panose="020B0503030403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78E97ABE-8BEA-8F4A-8EBB-C4D58284C3D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0695" y="3765059"/>
            <a:ext cx="1834452" cy="773800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accent2"/>
                </a:solidFill>
                <a:latin typeface="Myriad Pro" panose="020B0503030403020204" pitchFamily="34" charset="0"/>
              </a:defRPr>
            </a:lvl1pPr>
            <a:lvl2pPr algn="ctr">
              <a:defRPr sz="1000" b="0" i="0">
                <a:latin typeface="Myriad Pro" panose="020B0503030403020204" pitchFamily="34" charset="0"/>
              </a:defRPr>
            </a:lvl2pPr>
            <a:lvl3pPr algn="ctr">
              <a:defRPr sz="1000" b="0" i="0">
                <a:latin typeface="Myriad Pro" panose="020B0503030403020204" pitchFamily="34" charset="0"/>
              </a:defRPr>
            </a:lvl3pPr>
            <a:lvl4pPr algn="ctr">
              <a:defRPr sz="1000" b="0" i="0">
                <a:latin typeface="Myriad Pro" panose="020B0503030403020204" pitchFamily="34" charset="0"/>
              </a:defRPr>
            </a:lvl4pPr>
            <a:lvl5pPr algn="ctr">
              <a:defRPr sz="1000" b="0" i="0">
                <a:latin typeface="Myriad Pro" panose="020B0503030403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B4248518-DCD4-8349-894F-52C7B815B49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80693" y="1110087"/>
            <a:ext cx="1872000" cy="1872000"/>
          </a:xfrm>
          <a:prstGeom prst="diamond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solidFill>
              <a:srgbClr val="AFAFAF"/>
            </a:solidFill>
          </a:ln>
        </p:spPr>
        <p:txBody>
          <a:bodyPr wrap="square" lIns="0" anchor="ctr" anchorCtr="0"/>
          <a:lstStyle>
            <a:lvl1pPr algn="ctr">
              <a:defRPr sz="1000" b="0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6C7FE67-DEC5-6246-8B50-BD36A6803AF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566657" y="3269820"/>
            <a:ext cx="1834453" cy="463981"/>
          </a:xfrm>
          <a:prstGeom prst="rect">
            <a:avLst/>
          </a:prstGeom>
        </p:spPr>
        <p:txBody>
          <a:bodyPr/>
          <a:lstStyle>
            <a:lvl1pPr algn="ctr">
              <a:defRPr sz="1200" b="1" i="0">
                <a:solidFill>
                  <a:schemeClr val="accent2"/>
                </a:solidFill>
                <a:latin typeface="Myriad Pro Semibold" panose="020B0503030403020204" pitchFamily="34" charset="0"/>
              </a:defRPr>
            </a:lvl1pPr>
            <a:lvl2pPr marL="0" indent="0" algn="l">
              <a:buNone/>
              <a:defRPr sz="900" b="0" i="0">
                <a:latin typeface="Myriad Pro" panose="020B0503030403020204" pitchFamily="34" charset="0"/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8" name="Text Placeholder 11">
            <a:extLst>
              <a:ext uri="{FF2B5EF4-FFF2-40B4-BE49-F238E27FC236}">
                <a16:creationId xmlns:a16="http://schemas.microsoft.com/office/drawing/2014/main" id="{895397FF-D533-1A40-B8D3-F72D996682E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566658" y="3765059"/>
            <a:ext cx="1834452" cy="773800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accent2"/>
                </a:solidFill>
                <a:latin typeface="Myriad Pro" panose="020B0503030403020204" pitchFamily="34" charset="0"/>
              </a:defRPr>
            </a:lvl1pPr>
            <a:lvl2pPr algn="ctr">
              <a:defRPr sz="1000" b="0" i="0">
                <a:latin typeface="Myriad Pro" panose="020B0503030403020204" pitchFamily="34" charset="0"/>
              </a:defRPr>
            </a:lvl2pPr>
            <a:lvl3pPr algn="ctr">
              <a:defRPr sz="1000" b="0" i="0">
                <a:latin typeface="Myriad Pro" panose="020B0503030403020204" pitchFamily="34" charset="0"/>
              </a:defRPr>
            </a:lvl3pPr>
            <a:lvl4pPr algn="ctr">
              <a:defRPr sz="1000" b="0" i="0">
                <a:latin typeface="Myriad Pro" panose="020B0503030403020204" pitchFamily="34" charset="0"/>
              </a:defRPr>
            </a:lvl4pPr>
            <a:lvl5pPr algn="ctr">
              <a:defRPr sz="1000" b="0" i="0">
                <a:latin typeface="Myriad Pro" panose="020B0503030403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BA1ED4B6-C1CB-A144-BAD1-B6872385BC7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742892" y="3269820"/>
            <a:ext cx="1834453" cy="463981"/>
          </a:xfrm>
          <a:prstGeom prst="rect">
            <a:avLst/>
          </a:prstGeom>
        </p:spPr>
        <p:txBody>
          <a:bodyPr/>
          <a:lstStyle>
            <a:lvl1pPr algn="ctr">
              <a:defRPr sz="1200" b="1" i="0">
                <a:solidFill>
                  <a:schemeClr val="accent2"/>
                </a:solidFill>
                <a:latin typeface="Myriad Pro Semibold" panose="020B0503030403020204" pitchFamily="34" charset="0"/>
              </a:defRPr>
            </a:lvl1pPr>
            <a:lvl2pPr marL="0" indent="0" algn="l">
              <a:buNone/>
              <a:defRPr sz="900" b="0" i="0">
                <a:latin typeface="Myriad Pro" panose="020B0503030403020204" pitchFamily="34" charset="0"/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90838E77-C98D-5044-B9BE-B5B71B2BD4E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742893" y="3765059"/>
            <a:ext cx="1834452" cy="773800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accent2"/>
                </a:solidFill>
                <a:latin typeface="Myriad Pro" panose="020B0503030403020204" pitchFamily="34" charset="0"/>
              </a:defRPr>
            </a:lvl1pPr>
            <a:lvl2pPr algn="ctr">
              <a:defRPr sz="1000" b="0" i="0">
                <a:latin typeface="Myriad Pro" panose="020B0503030403020204" pitchFamily="34" charset="0"/>
              </a:defRPr>
            </a:lvl2pPr>
            <a:lvl3pPr algn="ctr">
              <a:defRPr sz="1000" b="0" i="0">
                <a:latin typeface="Myriad Pro" panose="020B0503030403020204" pitchFamily="34" charset="0"/>
              </a:defRPr>
            </a:lvl3pPr>
            <a:lvl4pPr algn="ctr">
              <a:defRPr sz="1000" b="0" i="0">
                <a:latin typeface="Myriad Pro" panose="020B0503030403020204" pitchFamily="34" charset="0"/>
              </a:defRPr>
            </a:lvl4pPr>
            <a:lvl5pPr algn="ctr">
              <a:defRPr sz="1000" b="0" i="0">
                <a:latin typeface="Myriad Pro" panose="020B0503030403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7868BB4B-6108-224A-95CD-8B6EFFBD4DC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928855" y="3269821"/>
            <a:ext cx="1834453" cy="463980"/>
          </a:xfrm>
          <a:prstGeom prst="rect">
            <a:avLst/>
          </a:prstGeom>
        </p:spPr>
        <p:txBody>
          <a:bodyPr/>
          <a:lstStyle>
            <a:lvl1pPr algn="ctr">
              <a:defRPr sz="1200" b="1" i="0">
                <a:solidFill>
                  <a:schemeClr val="accent2"/>
                </a:solidFill>
                <a:latin typeface="Myriad Pro Semibold" panose="020B0503030403020204" pitchFamily="34" charset="0"/>
              </a:defRPr>
            </a:lvl1pPr>
            <a:lvl2pPr marL="0" indent="0" algn="l">
              <a:buNone/>
              <a:defRPr sz="900" b="0" i="0">
                <a:latin typeface="Myriad Pro" panose="020B0503030403020204" pitchFamily="34" charset="0"/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6" name="Diamond 45">
            <a:extLst>
              <a:ext uri="{FF2B5EF4-FFF2-40B4-BE49-F238E27FC236}">
                <a16:creationId xmlns:a16="http://schemas.microsoft.com/office/drawing/2014/main" id="{C9C349C3-03A8-6344-8901-7B2FAFF9A911}"/>
              </a:ext>
            </a:extLst>
          </p:cNvPr>
          <p:cNvSpPr/>
          <p:nvPr userDrawn="1"/>
        </p:nvSpPr>
        <p:spPr>
          <a:xfrm>
            <a:off x="2626852" y="1110087"/>
            <a:ext cx="1872000" cy="1872000"/>
          </a:xfrm>
          <a:prstGeom prst="diamond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Picture Placeholder 3">
            <a:extLst>
              <a:ext uri="{FF2B5EF4-FFF2-40B4-BE49-F238E27FC236}">
                <a16:creationId xmlns:a16="http://schemas.microsoft.com/office/drawing/2014/main" id="{9AEA6AA1-978D-EF4B-8332-367738231FB8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2566657" y="1110087"/>
            <a:ext cx="1872000" cy="1872000"/>
          </a:xfrm>
          <a:prstGeom prst="diamond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solidFill>
              <a:srgbClr val="AFAFAF"/>
            </a:solidFill>
          </a:ln>
        </p:spPr>
        <p:txBody>
          <a:bodyPr wrap="square" lIns="0" anchor="ctr" anchorCtr="0"/>
          <a:lstStyle>
            <a:lvl1pPr algn="ctr">
              <a:defRPr sz="1000" b="0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48" name="Diamond 47">
            <a:extLst>
              <a:ext uri="{FF2B5EF4-FFF2-40B4-BE49-F238E27FC236}">
                <a16:creationId xmlns:a16="http://schemas.microsoft.com/office/drawing/2014/main" id="{C3088B4B-0A69-3F43-9C76-8771CC375661}"/>
              </a:ext>
            </a:extLst>
          </p:cNvPr>
          <p:cNvSpPr/>
          <p:nvPr userDrawn="1"/>
        </p:nvSpPr>
        <p:spPr>
          <a:xfrm>
            <a:off x="4803087" y="1110087"/>
            <a:ext cx="1872000" cy="1872000"/>
          </a:xfrm>
          <a:prstGeom prst="diamond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Picture Placeholder 3">
            <a:extLst>
              <a:ext uri="{FF2B5EF4-FFF2-40B4-BE49-F238E27FC236}">
                <a16:creationId xmlns:a16="http://schemas.microsoft.com/office/drawing/2014/main" id="{9295D577-D11C-9F49-8C90-294B9158DA84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4742892" y="1110087"/>
            <a:ext cx="1872000" cy="1872000"/>
          </a:xfrm>
          <a:prstGeom prst="diamond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solidFill>
              <a:srgbClr val="AFAFAF"/>
            </a:solidFill>
          </a:ln>
        </p:spPr>
        <p:txBody>
          <a:bodyPr wrap="square" lIns="0" anchor="ctr" anchorCtr="0"/>
          <a:lstStyle>
            <a:lvl1pPr algn="ctr">
              <a:defRPr sz="1000" b="0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50" name="Diamond 49">
            <a:extLst>
              <a:ext uri="{FF2B5EF4-FFF2-40B4-BE49-F238E27FC236}">
                <a16:creationId xmlns:a16="http://schemas.microsoft.com/office/drawing/2014/main" id="{BC927B16-57D7-904B-BA44-C969E62897E0}"/>
              </a:ext>
            </a:extLst>
          </p:cNvPr>
          <p:cNvSpPr/>
          <p:nvPr userDrawn="1"/>
        </p:nvSpPr>
        <p:spPr>
          <a:xfrm>
            <a:off x="6989050" y="1110087"/>
            <a:ext cx="1872000" cy="1872000"/>
          </a:xfrm>
          <a:prstGeom prst="diamond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Picture Placeholder 3">
            <a:extLst>
              <a:ext uri="{FF2B5EF4-FFF2-40B4-BE49-F238E27FC236}">
                <a16:creationId xmlns:a16="http://schemas.microsoft.com/office/drawing/2014/main" id="{A4D84C9B-435F-F148-9D42-02E7025ABED4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6928855" y="1110087"/>
            <a:ext cx="1872000" cy="1872000"/>
          </a:xfrm>
          <a:prstGeom prst="diamond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solidFill>
              <a:srgbClr val="AFAFAF"/>
            </a:solidFill>
          </a:ln>
        </p:spPr>
        <p:txBody>
          <a:bodyPr wrap="square" lIns="0" anchor="ctr" anchorCtr="0"/>
          <a:lstStyle>
            <a:lvl1pPr algn="ctr">
              <a:defRPr sz="1000" b="0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E04AF8A-A384-5E4C-80B6-76F3FC040A61}"/>
              </a:ext>
            </a:extLst>
          </p:cNvPr>
          <p:cNvSpPr/>
          <p:nvPr userDrawn="1"/>
        </p:nvSpPr>
        <p:spPr>
          <a:xfrm rot="18900000">
            <a:off x="6549163" y="1826445"/>
            <a:ext cx="437058" cy="437058"/>
          </a:xfrm>
          <a:prstGeom prst="rect">
            <a:avLst/>
          </a:prstGeom>
          <a:noFill/>
          <a:ln w="9525">
            <a:solidFill>
              <a:srgbClr val="F0732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EFC042D-D6C6-6348-A89B-B6F78D6EBC6D}"/>
              </a:ext>
            </a:extLst>
          </p:cNvPr>
          <p:cNvSpPr/>
          <p:nvPr userDrawn="1"/>
        </p:nvSpPr>
        <p:spPr>
          <a:xfrm rot="18900000">
            <a:off x="4372927" y="1826445"/>
            <a:ext cx="437058" cy="437058"/>
          </a:xfrm>
          <a:prstGeom prst="rect">
            <a:avLst/>
          </a:prstGeom>
          <a:noFill/>
          <a:ln w="9525">
            <a:solidFill>
              <a:srgbClr val="F0732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0D9AB2A-D1CB-D647-AD5B-9EF42FBBD119}"/>
              </a:ext>
            </a:extLst>
          </p:cNvPr>
          <p:cNvSpPr/>
          <p:nvPr userDrawn="1"/>
        </p:nvSpPr>
        <p:spPr>
          <a:xfrm rot="18900000">
            <a:off x="2177238" y="1826444"/>
            <a:ext cx="437058" cy="437058"/>
          </a:xfrm>
          <a:prstGeom prst="rect">
            <a:avLst/>
          </a:prstGeom>
          <a:noFill/>
          <a:ln w="9525">
            <a:solidFill>
              <a:srgbClr val="F0732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그림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5"/>
            <a:ext cx="9144000" cy="1119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486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eck Lis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542B719-ACEF-274D-A44C-053ACBB441AA}"/>
              </a:ext>
            </a:extLst>
          </p:cNvPr>
          <p:cNvCxnSpPr>
            <a:cxnSpLocks/>
          </p:cNvCxnSpPr>
          <p:nvPr userDrawn="1"/>
        </p:nvCxnSpPr>
        <p:spPr>
          <a:xfrm>
            <a:off x="4572000" y="0"/>
            <a:ext cx="0" cy="5143500"/>
          </a:xfrm>
          <a:prstGeom prst="line">
            <a:avLst/>
          </a:prstGeom>
          <a:ln>
            <a:solidFill>
              <a:srgbClr val="F073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2B9BB41-74DF-6D4B-AFBF-DC2D570416CC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1484930" y="264549"/>
            <a:ext cx="1671020" cy="1673040"/>
          </a:xfrm>
          <a:prstGeom prst="diamond">
            <a:avLst/>
          </a:prstGeom>
          <a:pattFill prst="pct10">
            <a:fgClr>
              <a:srgbClr val="F07321"/>
            </a:fgClr>
            <a:bgClr>
              <a:schemeClr val="bg1"/>
            </a:bgClr>
          </a:pattFill>
          <a:ln>
            <a:solidFill>
              <a:srgbClr val="AFAFAF"/>
            </a:solidFill>
          </a:ln>
        </p:spPr>
        <p:txBody>
          <a:bodyPr/>
          <a:lstStyle>
            <a:lvl1pPr algn="ctr">
              <a:defRPr sz="1000"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41" name="Right Triangle 40">
            <a:extLst>
              <a:ext uri="{FF2B5EF4-FFF2-40B4-BE49-F238E27FC236}">
                <a16:creationId xmlns:a16="http://schemas.microsoft.com/office/drawing/2014/main" id="{DDDCB2E8-87A9-7B40-BF48-C701DC4A4EDB}"/>
              </a:ext>
            </a:extLst>
          </p:cNvPr>
          <p:cNvSpPr/>
          <p:nvPr userDrawn="1"/>
        </p:nvSpPr>
        <p:spPr>
          <a:xfrm rot="2700000">
            <a:off x="4474160" y="873197"/>
            <a:ext cx="195682" cy="195682"/>
          </a:xfrm>
          <a:prstGeom prst="rtTriangle">
            <a:avLst/>
          </a:prstGeom>
          <a:solidFill>
            <a:srgbClr val="F0732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Triangle 41">
            <a:extLst>
              <a:ext uri="{FF2B5EF4-FFF2-40B4-BE49-F238E27FC236}">
                <a16:creationId xmlns:a16="http://schemas.microsoft.com/office/drawing/2014/main" id="{083F993B-589A-FD41-AAF6-B6F2FD160593}"/>
              </a:ext>
            </a:extLst>
          </p:cNvPr>
          <p:cNvSpPr/>
          <p:nvPr userDrawn="1"/>
        </p:nvSpPr>
        <p:spPr>
          <a:xfrm rot="13500000">
            <a:off x="4474160" y="3984378"/>
            <a:ext cx="195682" cy="195682"/>
          </a:xfrm>
          <a:prstGeom prst="rtTriangle">
            <a:avLst/>
          </a:prstGeom>
          <a:solidFill>
            <a:srgbClr val="F0732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51529B-B3C6-6F47-BB0C-C5AD14DF176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5273" y="2009740"/>
            <a:ext cx="3775075" cy="525335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rgbClr val="F07321"/>
                </a:solidFill>
                <a:latin typeface="Myriad Pro Semibold" panose="020B0503030403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389690-6716-0B47-8C1F-32CFDB3AF96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5273" y="2690813"/>
            <a:ext cx="3775075" cy="192405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F07321"/>
              </a:buClr>
              <a:buFont typeface="Wingdings" pitchFamily="2" charset="2"/>
              <a:buChar char="ü"/>
              <a:defRPr sz="1200" b="0" i="0">
                <a:solidFill>
                  <a:schemeClr val="accent2"/>
                </a:solidFill>
                <a:latin typeface="Myriad Pro" panose="020B0503030403020204" pitchFamily="34" charset="0"/>
              </a:defRPr>
            </a:lvl1pPr>
            <a:lvl2pPr marL="100013" indent="-179388">
              <a:buFont typeface="Wingdings" pitchFamily="2" charset="2"/>
              <a:buChar char="ü"/>
              <a:defRPr/>
            </a:lvl2pPr>
            <a:lvl3pPr marL="358775" indent="-179388">
              <a:buFont typeface="Wingdings" pitchFamily="2" charset="2"/>
              <a:buChar char="ü"/>
              <a:defRPr/>
            </a:lvl3pPr>
            <a:lvl4pPr marL="539750" indent="-179388">
              <a:buFont typeface="Wingdings" pitchFamily="2" charset="2"/>
              <a:buChar char="ü"/>
              <a:defRPr/>
            </a:lvl4pPr>
            <a:lvl5pPr marL="2057400" indent="-228600">
              <a:buFont typeface="Wingdings" pitchFamily="2" charset="2"/>
              <a:buChar char="ü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B6C2C475-4034-DE44-B69B-EF1B4F8EE0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964741" y="2009740"/>
            <a:ext cx="3775075" cy="525335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rgbClr val="F07321"/>
                </a:solidFill>
                <a:latin typeface="Myriad Pro Semibold" panose="020B0503030403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9A385337-BD17-F441-9DE5-4102978FF0C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964741" y="2690813"/>
            <a:ext cx="3775075" cy="192405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F07321"/>
              </a:buClr>
              <a:buFont typeface="Wingdings" pitchFamily="2" charset="2"/>
              <a:buChar char="ü"/>
              <a:defRPr sz="1200" b="0" i="0">
                <a:solidFill>
                  <a:schemeClr val="accent2"/>
                </a:solidFill>
                <a:latin typeface="Myriad Pro" panose="020B0503030403020204" pitchFamily="34" charset="0"/>
              </a:defRPr>
            </a:lvl1pPr>
            <a:lvl2pPr marL="100013" indent="-179388">
              <a:buFont typeface="Wingdings" pitchFamily="2" charset="2"/>
              <a:buChar char="ü"/>
              <a:defRPr/>
            </a:lvl2pPr>
            <a:lvl3pPr marL="358775" indent="-179388">
              <a:buFont typeface="Wingdings" pitchFamily="2" charset="2"/>
              <a:buChar char="ü"/>
              <a:defRPr/>
            </a:lvl3pPr>
            <a:lvl4pPr marL="539750" indent="-179388">
              <a:buFont typeface="Wingdings" pitchFamily="2" charset="2"/>
              <a:buChar char="ü"/>
              <a:defRPr/>
            </a:lvl4pPr>
            <a:lvl5pPr marL="2057400" indent="-228600">
              <a:buFont typeface="Wingdings" pitchFamily="2" charset="2"/>
              <a:buChar char="ü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3" name="그림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5"/>
            <a:ext cx="9144000" cy="111986"/>
          </a:xfrm>
          <a:prstGeom prst="rect">
            <a:avLst/>
          </a:prstGeom>
        </p:spPr>
      </p:pic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62B9BB41-74DF-6D4B-AFBF-DC2D570416CC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6078202" y="258831"/>
            <a:ext cx="1671020" cy="1673040"/>
          </a:xfrm>
          <a:prstGeom prst="diamond">
            <a:avLst/>
          </a:prstGeom>
          <a:pattFill prst="pct10">
            <a:fgClr>
              <a:srgbClr val="F07321"/>
            </a:fgClr>
            <a:bgClr>
              <a:schemeClr val="bg1"/>
            </a:bgClr>
          </a:pattFill>
          <a:ln>
            <a:solidFill>
              <a:srgbClr val="AFAFAF"/>
            </a:solidFill>
          </a:ln>
        </p:spPr>
        <p:txBody>
          <a:bodyPr/>
          <a:lstStyle>
            <a:lvl1pPr algn="ctr">
              <a:defRPr sz="1000"/>
            </a:lvl1pPr>
          </a:lstStyle>
          <a:p>
            <a:r>
              <a:rPr lang="en-US" dirty="0"/>
              <a:t>INSERT IMAGE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507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lain Lis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51529B-B3C6-6F47-BB0C-C5AD14DF176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5272" y="1203406"/>
            <a:ext cx="3775075" cy="525335"/>
          </a:xfrm>
          <a:prstGeom prst="rect">
            <a:avLst/>
          </a:prstGeom>
        </p:spPr>
        <p:txBody>
          <a:bodyPr/>
          <a:lstStyle>
            <a:lvl1pPr>
              <a:defRPr sz="1800" b="1" i="0">
                <a:solidFill>
                  <a:schemeClr val="accent2"/>
                </a:solidFill>
                <a:latin typeface="Myriad Pro Semibold" panose="020B0503030403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389690-6716-0B47-8C1F-32CFDB3AF96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5272" y="1884479"/>
            <a:ext cx="3775075" cy="2566986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F07321"/>
              </a:buClr>
              <a:buFont typeface="Wingdings" panose="05000000000000000000" pitchFamily="2" charset="2"/>
              <a:buChar char="§"/>
              <a:defRPr sz="1200" b="0" i="0">
                <a:solidFill>
                  <a:schemeClr val="accent2"/>
                </a:solidFill>
                <a:latin typeface="Myriad Pro" panose="020B0503030403020204" pitchFamily="34" charset="0"/>
              </a:defRPr>
            </a:lvl1pPr>
            <a:lvl2pPr marL="100013" indent="-179388">
              <a:buFont typeface="Wingdings" pitchFamily="2" charset="2"/>
              <a:buChar char="ü"/>
              <a:defRPr/>
            </a:lvl2pPr>
            <a:lvl3pPr marL="358775" indent="-179388">
              <a:buFont typeface="Wingdings" pitchFamily="2" charset="2"/>
              <a:buChar char="ü"/>
              <a:defRPr/>
            </a:lvl3pPr>
            <a:lvl4pPr marL="539750" indent="-179388">
              <a:buFont typeface="Wingdings" pitchFamily="2" charset="2"/>
              <a:buChar char="ü"/>
              <a:defRPr/>
            </a:lvl4pPr>
            <a:lvl5pPr marL="2057400" indent="-228600">
              <a:buFont typeface="Wingdings" pitchFamily="2" charset="2"/>
              <a:buChar char="ü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B6C2C475-4034-DE44-B69B-EF1B4F8EE0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964740" y="1203406"/>
            <a:ext cx="3775075" cy="525335"/>
          </a:xfrm>
          <a:prstGeom prst="rect">
            <a:avLst/>
          </a:prstGeom>
        </p:spPr>
        <p:txBody>
          <a:bodyPr/>
          <a:lstStyle>
            <a:lvl1pPr>
              <a:defRPr sz="1800" b="1" i="0">
                <a:solidFill>
                  <a:schemeClr val="accent2"/>
                </a:solidFill>
                <a:latin typeface="Myriad Pro Semibold" panose="020B0503030403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9A385337-BD17-F441-9DE5-4102978FF0C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964740" y="1884479"/>
            <a:ext cx="3775075" cy="2566986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F07321"/>
              </a:buClr>
              <a:buFont typeface="Wingdings" panose="05000000000000000000" pitchFamily="2" charset="2"/>
              <a:buChar char="§"/>
              <a:defRPr sz="1200" b="0" i="0">
                <a:solidFill>
                  <a:schemeClr val="accent2"/>
                </a:solidFill>
                <a:latin typeface="Myriad Pro" panose="020B0503030403020204" pitchFamily="34" charset="0"/>
              </a:defRPr>
            </a:lvl1pPr>
            <a:lvl2pPr marL="100013" indent="-179388">
              <a:buFont typeface="Wingdings" pitchFamily="2" charset="2"/>
              <a:buChar char="ü"/>
              <a:defRPr/>
            </a:lvl2pPr>
            <a:lvl3pPr marL="358775" indent="-179388">
              <a:buFont typeface="Wingdings" pitchFamily="2" charset="2"/>
              <a:buChar char="ü"/>
              <a:defRPr/>
            </a:lvl3pPr>
            <a:lvl4pPr marL="539750" indent="-179388">
              <a:buFont typeface="Wingdings" pitchFamily="2" charset="2"/>
              <a:buChar char="ü"/>
              <a:defRPr/>
            </a:lvl4pPr>
            <a:lvl5pPr marL="2057400" indent="-228600">
              <a:buFont typeface="Wingdings" pitchFamily="2" charset="2"/>
              <a:buChar char="ü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542B719-ACEF-274D-A44C-053ACBB441AA}"/>
              </a:ext>
            </a:extLst>
          </p:cNvPr>
          <p:cNvCxnSpPr>
            <a:cxnSpLocks/>
          </p:cNvCxnSpPr>
          <p:nvPr userDrawn="1"/>
        </p:nvCxnSpPr>
        <p:spPr>
          <a:xfrm flipH="1">
            <a:off x="4572000" y="993833"/>
            <a:ext cx="0" cy="360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4C51529B-B3C6-6F47-BB0C-C5AD14DF176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35273" y="347194"/>
            <a:ext cx="8304542" cy="525335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rgbClr val="F07321"/>
                </a:solidFill>
                <a:latin typeface="Myriad Pro Semibold" panose="020B0503030403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F80E533-9C5A-894B-BF5A-0E99EEE6AE46}"/>
              </a:ext>
            </a:extLst>
          </p:cNvPr>
          <p:cNvSpPr>
            <a:spLocks noChangeAspect="1"/>
          </p:cNvSpPr>
          <p:nvPr userDrawn="1"/>
        </p:nvSpPr>
        <p:spPr>
          <a:xfrm rot="18874168">
            <a:off x="-480079" y="3918405"/>
            <a:ext cx="668062" cy="668062"/>
          </a:xfrm>
          <a:prstGeom prst="rect">
            <a:avLst/>
          </a:prstGeom>
          <a:noFill/>
          <a:ln w="9525">
            <a:solidFill>
              <a:srgbClr val="F0732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CA3E9CB-256E-9441-B439-27471508D815}"/>
              </a:ext>
            </a:extLst>
          </p:cNvPr>
          <p:cNvSpPr>
            <a:spLocks noChangeAspect="1"/>
          </p:cNvSpPr>
          <p:nvPr userDrawn="1"/>
        </p:nvSpPr>
        <p:spPr>
          <a:xfrm rot="18900000">
            <a:off x="8326280" y="-211754"/>
            <a:ext cx="1117896" cy="1117895"/>
          </a:xfrm>
          <a:prstGeom prst="rect">
            <a:avLst/>
          </a:prstGeom>
          <a:noFill/>
          <a:ln w="9525">
            <a:solidFill>
              <a:srgbClr val="F0732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그림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5"/>
            <a:ext cx="9144000" cy="1119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52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pag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BE7E5536-94B9-4AC1-B376-A10FF5D7F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5114" y="1637738"/>
            <a:ext cx="6048536" cy="993775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32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CA9660E-9936-487A-BE6C-E7403019C3D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55783" y="2854964"/>
            <a:ext cx="4432434" cy="45131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>
                <a:solidFill>
                  <a:srgbClr val="F0732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DAF3919D-F65F-C24B-A170-1EAB0917B29E}"/>
              </a:ext>
            </a:extLst>
          </p:cNvPr>
          <p:cNvSpPr/>
          <p:nvPr userDrawn="1"/>
        </p:nvSpPr>
        <p:spPr>
          <a:xfrm rot="10800000">
            <a:off x="8058775" y="-1"/>
            <a:ext cx="1085223" cy="1085223"/>
          </a:xfrm>
          <a:prstGeom prst="rtTriangle">
            <a:avLst/>
          </a:prstGeom>
          <a:solidFill>
            <a:srgbClr val="F0732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8AD44DE4-5122-DB4F-BD00-3F53093130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114" y="429404"/>
            <a:ext cx="1520293" cy="199634"/>
          </a:xfrm>
          <a:prstGeom prst="rect">
            <a:avLst/>
          </a:prstGeom>
        </p:spPr>
      </p:pic>
      <p:pic>
        <p:nvPicPr>
          <p:cNvPr id="10" name="Picture 9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7551DD2A-786E-FF4F-8110-5087CC8D4B2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87" y="458504"/>
            <a:ext cx="919226" cy="144932"/>
          </a:xfrm>
          <a:prstGeom prst="rect">
            <a:avLst/>
          </a:prstGeom>
        </p:spPr>
      </p:pic>
      <p:sp>
        <p:nvSpPr>
          <p:cNvPr id="11" name="직사각형 1"/>
          <p:cNvSpPr>
            <a:spLocks noChangeAspect="1"/>
          </p:cNvSpPr>
          <p:nvPr userDrawn="1"/>
        </p:nvSpPr>
        <p:spPr>
          <a:xfrm rot="10800000">
            <a:off x="0" y="688499"/>
            <a:ext cx="4455000" cy="4455000"/>
          </a:xfrm>
          <a:custGeom>
            <a:avLst/>
            <a:gdLst>
              <a:gd name="connsiteX0" fmla="*/ 0 w 1440000"/>
              <a:gd name="connsiteY0" fmla="*/ 0 h 1440000"/>
              <a:gd name="connsiteX1" fmla="*/ 1440000 w 1440000"/>
              <a:gd name="connsiteY1" fmla="*/ 0 h 1440000"/>
              <a:gd name="connsiteX2" fmla="*/ 1440000 w 1440000"/>
              <a:gd name="connsiteY2" fmla="*/ 1440000 h 1440000"/>
              <a:gd name="connsiteX3" fmla="*/ 0 w 1440000"/>
              <a:gd name="connsiteY3" fmla="*/ 1440000 h 1440000"/>
              <a:gd name="connsiteX4" fmla="*/ 0 w 1440000"/>
              <a:gd name="connsiteY4" fmla="*/ 0 h 1440000"/>
              <a:gd name="connsiteX0" fmla="*/ 0 w 1440000"/>
              <a:gd name="connsiteY0" fmla="*/ 0 h 1440000"/>
              <a:gd name="connsiteX1" fmla="*/ 1440000 w 1440000"/>
              <a:gd name="connsiteY1" fmla="*/ 0 h 1440000"/>
              <a:gd name="connsiteX2" fmla="*/ 1440000 w 1440000"/>
              <a:gd name="connsiteY2" fmla="*/ 1440000 h 1440000"/>
              <a:gd name="connsiteX3" fmla="*/ 0 w 1440000"/>
              <a:gd name="connsiteY3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0000" h="1440000">
                <a:moveTo>
                  <a:pt x="0" y="0"/>
                </a:moveTo>
                <a:lnTo>
                  <a:pt x="1440000" y="0"/>
                </a:lnTo>
                <a:lnTo>
                  <a:pt x="1440000" y="1440000"/>
                </a:lnTo>
                <a:lnTo>
                  <a:pt x="0" y="0"/>
                </a:lnTo>
                <a:close/>
              </a:path>
            </a:pathLst>
          </a:custGeom>
          <a:solidFill>
            <a:srgbClr val="AFAFA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12" name="직사각형 1"/>
          <p:cNvSpPr>
            <a:spLocks noChangeAspect="1"/>
          </p:cNvSpPr>
          <p:nvPr userDrawn="1"/>
        </p:nvSpPr>
        <p:spPr>
          <a:xfrm rot="10800000">
            <a:off x="0" y="3793500"/>
            <a:ext cx="1350000" cy="1350000"/>
          </a:xfrm>
          <a:custGeom>
            <a:avLst/>
            <a:gdLst>
              <a:gd name="connsiteX0" fmla="*/ 0 w 1440000"/>
              <a:gd name="connsiteY0" fmla="*/ 0 h 1440000"/>
              <a:gd name="connsiteX1" fmla="*/ 1440000 w 1440000"/>
              <a:gd name="connsiteY1" fmla="*/ 0 h 1440000"/>
              <a:gd name="connsiteX2" fmla="*/ 1440000 w 1440000"/>
              <a:gd name="connsiteY2" fmla="*/ 1440000 h 1440000"/>
              <a:gd name="connsiteX3" fmla="*/ 0 w 1440000"/>
              <a:gd name="connsiteY3" fmla="*/ 1440000 h 1440000"/>
              <a:gd name="connsiteX4" fmla="*/ 0 w 1440000"/>
              <a:gd name="connsiteY4" fmla="*/ 0 h 1440000"/>
              <a:gd name="connsiteX0" fmla="*/ 0 w 1440000"/>
              <a:gd name="connsiteY0" fmla="*/ 0 h 1440000"/>
              <a:gd name="connsiteX1" fmla="*/ 1440000 w 1440000"/>
              <a:gd name="connsiteY1" fmla="*/ 0 h 1440000"/>
              <a:gd name="connsiteX2" fmla="*/ 1440000 w 1440000"/>
              <a:gd name="connsiteY2" fmla="*/ 1440000 h 1440000"/>
              <a:gd name="connsiteX3" fmla="*/ 0 w 1440000"/>
              <a:gd name="connsiteY3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0000" h="1440000">
                <a:moveTo>
                  <a:pt x="0" y="0"/>
                </a:moveTo>
                <a:lnTo>
                  <a:pt x="1440000" y="0"/>
                </a:lnTo>
                <a:lnTo>
                  <a:pt x="1440000" y="1440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588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51529B-B3C6-6F47-BB0C-C5AD14DF176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5272" y="1203406"/>
            <a:ext cx="3775075" cy="525335"/>
          </a:xfrm>
          <a:prstGeom prst="rect">
            <a:avLst/>
          </a:prstGeom>
        </p:spPr>
        <p:txBody>
          <a:bodyPr/>
          <a:lstStyle>
            <a:lvl1pPr>
              <a:defRPr sz="1800" b="1" i="0">
                <a:solidFill>
                  <a:schemeClr val="accent2"/>
                </a:solidFill>
                <a:latin typeface="Myriad Pro Semibold" panose="020B0503030403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389690-6716-0B47-8C1F-32CFDB3AF96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5272" y="1884479"/>
            <a:ext cx="3775075" cy="2566986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F07321"/>
              </a:buClr>
              <a:buFont typeface="Wingdings" panose="05000000000000000000" pitchFamily="2" charset="2"/>
              <a:buChar char="§"/>
              <a:defRPr sz="1200" b="0" i="0">
                <a:solidFill>
                  <a:schemeClr val="accent2"/>
                </a:solidFill>
                <a:latin typeface="Myriad Pro" panose="020B0503030403020204" pitchFamily="34" charset="0"/>
              </a:defRPr>
            </a:lvl1pPr>
            <a:lvl2pPr marL="100013" indent="-179388">
              <a:buFont typeface="Wingdings" pitchFamily="2" charset="2"/>
              <a:buChar char="ü"/>
              <a:defRPr/>
            </a:lvl2pPr>
            <a:lvl3pPr marL="358775" indent="-179388">
              <a:buFont typeface="Wingdings" pitchFamily="2" charset="2"/>
              <a:buChar char="ü"/>
              <a:defRPr/>
            </a:lvl3pPr>
            <a:lvl4pPr marL="539750" indent="-179388">
              <a:buFont typeface="Wingdings" pitchFamily="2" charset="2"/>
              <a:buChar char="ü"/>
              <a:defRPr/>
            </a:lvl4pPr>
            <a:lvl5pPr marL="2057400" indent="-228600">
              <a:buFont typeface="Wingdings" pitchFamily="2" charset="2"/>
              <a:buChar char="ü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4C51529B-B3C6-6F47-BB0C-C5AD14DF176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35273" y="347194"/>
            <a:ext cx="8304542" cy="525335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rgbClr val="F07321"/>
                </a:solidFill>
                <a:latin typeface="Myriad Pro Semibold" panose="020B0503030403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CA3E9CB-256E-9441-B439-27471508D815}"/>
              </a:ext>
            </a:extLst>
          </p:cNvPr>
          <p:cNvSpPr>
            <a:spLocks noChangeAspect="1"/>
          </p:cNvSpPr>
          <p:nvPr userDrawn="1"/>
        </p:nvSpPr>
        <p:spPr>
          <a:xfrm rot="18900000">
            <a:off x="8326280" y="-211754"/>
            <a:ext cx="1117896" cy="1117895"/>
          </a:xfrm>
          <a:prstGeom prst="rect">
            <a:avLst/>
          </a:prstGeom>
          <a:noFill/>
          <a:ln w="9525">
            <a:solidFill>
              <a:srgbClr val="F0732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F80E533-9C5A-894B-BF5A-0E99EEE6AE46}"/>
              </a:ext>
            </a:extLst>
          </p:cNvPr>
          <p:cNvSpPr>
            <a:spLocks noChangeAspect="1"/>
          </p:cNvSpPr>
          <p:nvPr userDrawn="1"/>
        </p:nvSpPr>
        <p:spPr>
          <a:xfrm rot="18874168">
            <a:off x="-480079" y="3918405"/>
            <a:ext cx="668062" cy="668062"/>
          </a:xfrm>
          <a:prstGeom prst="rect">
            <a:avLst/>
          </a:prstGeom>
          <a:noFill/>
          <a:ln w="9525">
            <a:solidFill>
              <a:srgbClr val="F0732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4933654" y="1203406"/>
            <a:ext cx="3805534" cy="32479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13" name="그림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5"/>
            <a:ext cx="9144000" cy="1119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44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lain Lis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51529B-B3C6-6F47-BB0C-C5AD14DF176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5273" y="1203406"/>
            <a:ext cx="2424306" cy="525335"/>
          </a:xfrm>
          <a:prstGeom prst="rect">
            <a:avLst/>
          </a:prstGeom>
        </p:spPr>
        <p:txBody>
          <a:bodyPr/>
          <a:lstStyle>
            <a:lvl1pPr>
              <a:defRPr sz="1800" b="1" i="0">
                <a:solidFill>
                  <a:schemeClr val="accent2"/>
                </a:solidFill>
                <a:latin typeface="Myriad Pro Semibold" panose="020B0503030403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389690-6716-0B47-8C1F-32CFDB3AF96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5273" y="1884479"/>
            <a:ext cx="2424306" cy="2566986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F07321"/>
              </a:buClr>
              <a:buFont typeface="Wingdings" panose="05000000000000000000" pitchFamily="2" charset="2"/>
              <a:buChar char="§"/>
              <a:defRPr sz="1200" b="0" i="0">
                <a:solidFill>
                  <a:schemeClr val="accent2"/>
                </a:solidFill>
                <a:latin typeface="Myriad Pro" panose="020B0503030403020204" pitchFamily="34" charset="0"/>
              </a:defRPr>
            </a:lvl1pPr>
            <a:lvl2pPr marL="100013" indent="-179388">
              <a:buFont typeface="Wingdings" pitchFamily="2" charset="2"/>
              <a:buChar char="ü"/>
              <a:defRPr/>
            </a:lvl2pPr>
            <a:lvl3pPr marL="358775" indent="-179388">
              <a:buFont typeface="Wingdings" pitchFamily="2" charset="2"/>
              <a:buChar char="ü"/>
              <a:defRPr/>
            </a:lvl3pPr>
            <a:lvl4pPr marL="539750" indent="-179388">
              <a:buFont typeface="Wingdings" pitchFamily="2" charset="2"/>
              <a:buChar char="ü"/>
              <a:defRPr/>
            </a:lvl4pPr>
            <a:lvl5pPr marL="2057400" indent="-228600">
              <a:buFont typeface="Wingdings" pitchFamily="2" charset="2"/>
              <a:buChar char="ü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B6C2C475-4034-DE44-B69B-EF1B4F8EE0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250276" y="1203406"/>
            <a:ext cx="2424306" cy="525335"/>
          </a:xfrm>
          <a:prstGeom prst="rect">
            <a:avLst/>
          </a:prstGeom>
        </p:spPr>
        <p:txBody>
          <a:bodyPr/>
          <a:lstStyle>
            <a:lvl1pPr>
              <a:defRPr sz="1800" b="1" i="0">
                <a:solidFill>
                  <a:schemeClr val="accent2"/>
                </a:solidFill>
                <a:latin typeface="Myriad Pro Semibold" panose="020B0503030403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9A385337-BD17-F441-9DE5-4102978FF0C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250276" y="1884479"/>
            <a:ext cx="2424306" cy="2566986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F07321"/>
              </a:buClr>
              <a:buFont typeface="Wingdings" panose="05000000000000000000" pitchFamily="2" charset="2"/>
              <a:buChar char="§"/>
              <a:defRPr sz="1200" b="0" i="0">
                <a:solidFill>
                  <a:schemeClr val="accent2"/>
                </a:solidFill>
                <a:latin typeface="Myriad Pro" panose="020B0503030403020204" pitchFamily="34" charset="0"/>
              </a:defRPr>
            </a:lvl1pPr>
            <a:lvl2pPr marL="100013" indent="-179388">
              <a:buFont typeface="Wingdings" pitchFamily="2" charset="2"/>
              <a:buChar char="ü"/>
              <a:defRPr/>
            </a:lvl2pPr>
            <a:lvl3pPr marL="358775" indent="-179388">
              <a:buFont typeface="Wingdings" pitchFamily="2" charset="2"/>
              <a:buChar char="ü"/>
              <a:defRPr/>
            </a:lvl3pPr>
            <a:lvl4pPr marL="539750" indent="-179388">
              <a:buFont typeface="Wingdings" pitchFamily="2" charset="2"/>
              <a:buChar char="ü"/>
              <a:defRPr/>
            </a:lvl4pPr>
            <a:lvl5pPr marL="2057400" indent="-228600">
              <a:buFont typeface="Wingdings" pitchFamily="2" charset="2"/>
              <a:buChar char="ü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542B719-ACEF-274D-A44C-053ACBB441AA}"/>
              </a:ext>
            </a:extLst>
          </p:cNvPr>
          <p:cNvCxnSpPr>
            <a:cxnSpLocks/>
          </p:cNvCxnSpPr>
          <p:nvPr userDrawn="1"/>
        </p:nvCxnSpPr>
        <p:spPr>
          <a:xfrm flipH="1">
            <a:off x="3054927" y="1018772"/>
            <a:ext cx="0" cy="360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4C51529B-B3C6-6F47-BB0C-C5AD14DF176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35273" y="347194"/>
            <a:ext cx="8304542" cy="525335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rgbClr val="F07321"/>
                </a:solidFill>
                <a:latin typeface="Myriad Pro Semibold" panose="020B0503030403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6C2C475-4034-DE44-B69B-EF1B4F8EE0E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65279" y="1203406"/>
            <a:ext cx="2424306" cy="525335"/>
          </a:xfrm>
          <a:prstGeom prst="rect">
            <a:avLst/>
          </a:prstGeom>
        </p:spPr>
        <p:txBody>
          <a:bodyPr/>
          <a:lstStyle>
            <a:lvl1pPr>
              <a:defRPr sz="1800" b="1" i="0">
                <a:solidFill>
                  <a:schemeClr val="accent2"/>
                </a:solidFill>
                <a:latin typeface="Myriad Pro Semibold" panose="020B0503030403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9A385337-BD17-F441-9DE5-4102978FF0C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065279" y="1884479"/>
            <a:ext cx="2424306" cy="2566986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F07321"/>
              </a:buClr>
              <a:buFont typeface="Wingdings" panose="05000000000000000000" pitchFamily="2" charset="2"/>
              <a:buChar char="§"/>
              <a:defRPr sz="1200" b="0" i="0">
                <a:solidFill>
                  <a:schemeClr val="accent2"/>
                </a:solidFill>
                <a:latin typeface="Myriad Pro" panose="020B0503030403020204" pitchFamily="34" charset="0"/>
              </a:defRPr>
            </a:lvl1pPr>
            <a:lvl2pPr marL="100013" indent="-179388">
              <a:buFont typeface="Wingdings" pitchFamily="2" charset="2"/>
              <a:buChar char="ü"/>
              <a:defRPr/>
            </a:lvl2pPr>
            <a:lvl3pPr marL="358775" indent="-179388">
              <a:buFont typeface="Wingdings" pitchFamily="2" charset="2"/>
              <a:buChar char="ü"/>
              <a:defRPr/>
            </a:lvl3pPr>
            <a:lvl4pPr marL="539750" indent="-179388">
              <a:buFont typeface="Wingdings" pitchFamily="2" charset="2"/>
              <a:buChar char="ü"/>
              <a:defRPr/>
            </a:lvl4pPr>
            <a:lvl5pPr marL="2057400" indent="-228600">
              <a:buFont typeface="Wingdings" pitchFamily="2" charset="2"/>
              <a:buChar char="ü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542B719-ACEF-274D-A44C-053ACBB441AA}"/>
              </a:ext>
            </a:extLst>
          </p:cNvPr>
          <p:cNvCxnSpPr>
            <a:cxnSpLocks/>
          </p:cNvCxnSpPr>
          <p:nvPr userDrawn="1"/>
        </p:nvCxnSpPr>
        <p:spPr>
          <a:xfrm flipH="1">
            <a:off x="5869930" y="1018772"/>
            <a:ext cx="0" cy="360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7F80E533-9C5A-894B-BF5A-0E99EEE6AE46}"/>
              </a:ext>
            </a:extLst>
          </p:cNvPr>
          <p:cNvSpPr>
            <a:spLocks noChangeAspect="1"/>
          </p:cNvSpPr>
          <p:nvPr userDrawn="1"/>
        </p:nvSpPr>
        <p:spPr>
          <a:xfrm rot="18874168">
            <a:off x="-480079" y="3918405"/>
            <a:ext cx="668062" cy="668062"/>
          </a:xfrm>
          <a:prstGeom prst="rect">
            <a:avLst/>
          </a:prstGeom>
          <a:noFill/>
          <a:ln w="9525">
            <a:solidFill>
              <a:srgbClr val="F0732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CA3E9CB-256E-9441-B439-27471508D815}"/>
              </a:ext>
            </a:extLst>
          </p:cNvPr>
          <p:cNvSpPr>
            <a:spLocks noChangeAspect="1"/>
          </p:cNvSpPr>
          <p:nvPr userDrawn="1"/>
        </p:nvSpPr>
        <p:spPr>
          <a:xfrm rot="18900000">
            <a:off x="8326280" y="-211754"/>
            <a:ext cx="1117896" cy="1117895"/>
          </a:xfrm>
          <a:prstGeom prst="rect">
            <a:avLst/>
          </a:prstGeom>
          <a:noFill/>
          <a:ln w="9525">
            <a:solidFill>
              <a:srgbClr val="F0732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그림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5"/>
            <a:ext cx="9144000" cy="1119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330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Plain Lis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51529B-B3C6-6F47-BB0C-C5AD14DF176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5273" y="2054306"/>
            <a:ext cx="2424306" cy="525335"/>
          </a:xfrm>
          <a:prstGeom prst="rect">
            <a:avLst/>
          </a:prstGeom>
        </p:spPr>
        <p:txBody>
          <a:bodyPr/>
          <a:lstStyle>
            <a:lvl1pPr algn="l">
              <a:defRPr sz="1400" b="1" i="0">
                <a:solidFill>
                  <a:schemeClr val="accent2"/>
                </a:solidFill>
                <a:latin typeface="Myriad Pro Semibold" panose="020B0503030403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389690-6716-0B47-8C1F-32CFDB3AF96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5273" y="2735379"/>
            <a:ext cx="2424306" cy="1792171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F07321"/>
              </a:buClr>
              <a:buFont typeface="Wingdings" panose="05000000000000000000" pitchFamily="2" charset="2"/>
              <a:buChar char="§"/>
              <a:defRPr sz="1200" b="0" i="0">
                <a:solidFill>
                  <a:schemeClr val="accent2"/>
                </a:solidFill>
                <a:latin typeface="Myriad Pro" panose="020B0503030403020204" pitchFamily="34" charset="0"/>
              </a:defRPr>
            </a:lvl1pPr>
            <a:lvl2pPr marL="100013" indent="-179388">
              <a:buFont typeface="Wingdings" pitchFamily="2" charset="2"/>
              <a:buChar char="ü"/>
              <a:defRPr/>
            </a:lvl2pPr>
            <a:lvl3pPr marL="358775" indent="-179388">
              <a:buFont typeface="Wingdings" pitchFamily="2" charset="2"/>
              <a:buChar char="ü"/>
              <a:defRPr/>
            </a:lvl3pPr>
            <a:lvl4pPr marL="539750" indent="-179388">
              <a:buFont typeface="Wingdings" pitchFamily="2" charset="2"/>
              <a:buChar char="ü"/>
              <a:defRPr/>
            </a:lvl4pPr>
            <a:lvl5pPr marL="2057400" indent="-228600">
              <a:buFont typeface="Wingdings" pitchFamily="2" charset="2"/>
              <a:buChar char="ü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B6C2C475-4034-DE44-B69B-EF1B4F8EE0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250276" y="2054306"/>
            <a:ext cx="2424306" cy="525335"/>
          </a:xfrm>
          <a:prstGeom prst="rect">
            <a:avLst/>
          </a:prstGeom>
        </p:spPr>
        <p:txBody>
          <a:bodyPr/>
          <a:lstStyle>
            <a:lvl1pPr algn="l">
              <a:defRPr sz="1400" b="1" i="0">
                <a:solidFill>
                  <a:schemeClr val="accent2"/>
                </a:solidFill>
                <a:latin typeface="Myriad Pro Semibold" panose="020B0503030403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9A385337-BD17-F441-9DE5-4102978FF0C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250276" y="2735379"/>
            <a:ext cx="2424306" cy="1792171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F07321"/>
              </a:buClr>
              <a:buFont typeface="Wingdings" panose="05000000000000000000" pitchFamily="2" charset="2"/>
              <a:buChar char="§"/>
              <a:defRPr sz="1200" b="0" i="0">
                <a:solidFill>
                  <a:schemeClr val="accent2"/>
                </a:solidFill>
                <a:latin typeface="Myriad Pro" panose="020B0503030403020204" pitchFamily="34" charset="0"/>
              </a:defRPr>
            </a:lvl1pPr>
            <a:lvl2pPr marL="100013" indent="-179388">
              <a:buFont typeface="Wingdings" pitchFamily="2" charset="2"/>
              <a:buChar char="ü"/>
              <a:defRPr/>
            </a:lvl2pPr>
            <a:lvl3pPr marL="358775" indent="-179388">
              <a:buFont typeface="Wingdings" pitchFamily="2" charset="2"/>
              <a:buChar char="ü"/>
              <a:defRPr/>
            </a:lvl3pPr>
            <a:lvl4pPr marL="539750" indent="-179388">
              <a:buFont typeface="Wingdings" pitchFamily="2" charset="2"/>
              <a:buChar char="ü"/>
              <a:defRPr/>
            </a:lvl4pPr>
            <a:lvl5pPr marL="2057400" indent="-228600">
              <a:buFont typeface="Wingdings" pitchFamily="2" charset="2"/>
              <a:buChar char="ü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542B719-ACEF-274D-A44C-053ACBB441AA}"/>
              </a:ext>
            </a:extLst>
          </p:cNvPr>
          <p:cNvCxnSpPr>
            <a:cxnSpLocks/>
          </p:cNvCxnSpPr>
          <p:nvPr userDrawn="1"/>
        </p:nvCxnSpPr>
        <p:spPr>
          <a:xfrm flipH="1">
            <a:off x="3054927" y="1018772"/>
            <a:ext cx="0" cy="360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4C51529B-B3C6-6F47-BB0C-C5AD14DF176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35273" y="347194"/>
            <a:ext cx="8304542" cy="525335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rgbClr val="F07321"/>
                </a:solidFill>
                <a:latin typeface="Myriad Pro Semibold" panose="020B0503030403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6C2C475-4034-DE44-B69B-EF1B4F8EE0E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65279" y="2054306"/>
            <a:ext cx="2424306" cy="525335"/>
          </a:xfrm>
          <a:prstGeom prst="rect">
            <a:avLst/>
          </a:prstGeom>
        </p:spPr>
        <p:txBody>
          <a:bodyPr/>
          <a:lstStyle>
            <a:lvl1pPr algn="l">
              <a:defRPr sz="1400" b="1" i="0">
                <a:solidFill>
                  <a:schemeClr val="accent2"/>
                </a:solidFill>
                <a:latin typeface="Myriad Pro Semibold" panose="020B0503030403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9A385337-BD17-F441-9DE5-4102978FF0C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065279" y="2735379"/>
            <a:ext cx="2424306" cy="1792171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F07321"/>
              </a:buClr>
              <a:buFont typeface="Wingdings" panose="05000000000000000000" pitchFamily="2" charset="2"/>
              <a:buChar char="§"/>
              <a:defRPr sz="1200" b="0" i="0">
                <a:solidFill>
                  <a:schemeClr val="accent2"/>
                </a:solidFill>
                <a:latin typeface="Myriad Pro" panose="020B0503030403020204" pitchFamily="34" charset="0"/>
              </a:defRPr>
            </a:lvl1pPr>
            <a:lvl2pPr marL="100013" indent="-179388">
              <a:buFont typeface="Wingdings" pitchFamily="2" charset="2"/>
              <a:buChar char="ü"/>
              <a:defRPr/>
            </a:lvl2pPr>
            <a:lvl3pPr marL="358775" indent="-179388">
              <a:buFont typeface="Wingdings" pitchFamily="2" charset="2"/>
              <a:buChar char="ü"/>
              <a:defRPr/>
            </a:lvl3pPr>
            <a:lvl4pPr marL="539750" indent="-179388">
              <a:buFont typeface="Wingdings" pitchFamily="2" charset="2"/>
              <a:buChar char="ü"/>
              <a:defRPr/>
            </a:lvl4pPr>
            <a:lvl5pPr marL="2057400" indent="-228600">
              <a:buFont typeface="Wingdings" pitchFamily="2" charset="2"/>
              <a:buChar char="ü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542B719-ACEF-274D-A44C-053ACBB441AA}"/>
              </a:ext>
            </a:extLst>
          </p:cNvPr>
          <p:cNvCxnSpPr>
            <a:cxnSpLocks/>
          </p:cNvCxnSpPr>
          <p:nvPr userDrawn="1"/>
        </p:nvCxnSpPr>
        <p:spPr>
          <a:xfrm flipH="1">
            <a:off x="5869930" y="1018772"/>
            <a:ext cx="0" cy="360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7F80E533-9C5A-894B-BF5A-0E99EEE6AE46}"/>
              </a:ext>
            </a:extLst>
          </p:cNvPr>
          <p:cNvSpPr>
            <a:spLocks noChangeAspect="1"/>
          </p:cNvSpPr>
          <p:nvPr userDrawn="1"/>
        </p:nvSpPr>
        <p:spPr>
          <a:xfrm rot="18874168">
            <a:off x="-480079" y="3918405"/>
            <a:ext cx="668062" cy="668062"/>
          </a:xfrm>
          <a:prstGeom prst="rect">
            <a:avLst/>
          </a:prstGeom>
          <a:noFill/>
          <a:ln w="9525">
            <a:solidFill>
              <a:srgbClr val="F0732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CA3E9CB-256E-9441-B439-27471508D815}"/>
              </a:ext>
            </a:extLst>
          </p:cNvPr>
          <p:cNvSpPr>
            <a:spLocks noChangeAspect="1"/>
          </p:cNvSpPr>
          <p:nvPr userDrawn="1"/>
        </p:nvSpPr>
        <p:spPr>
          <a:xfrm rot="18900000">
            <a:off x="8326280" y="-211754"/>
            <a:ext cx="1117896" cy="1117895"/>
          </a:xfrm>
          <a:prstGeom prst="rect">
            <a:avLst/>
          </a:prstGeom>
          <a:noFill/>
          <a:ln w="9525">
            <a:solidFill>
              <a:srgbClr val="F0732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그림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5"/>
            <a:ext cx="9144000" cy="111986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434975" y="1019175"/>
            <a:ext cx="2424113" cy="9556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3249977" y="1019175"/>
            <a:ext cx="2424113" cy="9556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6064979" y="1019174"/>
            <a:ext cx="2424113" cy="9556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584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gram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직사각형 34"/>
          <p:cNvSpPr/>
          <p:nvPr/>
        </p:nvSpPr>
        <p:spPr>
          <a:xfrm>
            <a:off x="4612585" y="2760966"/>
            <a:ext cx="4063500" cy="1917000"/>
          </a:xfrm>
          <a:prstGeom prst="rect">
            <a:avLst/>
          </a:prstGeom>
          <a:solidFill>
            <a:srgbClr val="AFAFAF">
              <a:alpha val="12000"/>
            </a:srgbClr>
          </a:solidFill>
          <a:ln w="3175">
            <a:solidFill>
              <a:srgbClr val="4A4A49">
                <a:alpha val="2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lang="ko-KR" altLang="en-US" sz="1350">
              <a:solidFill>
                <a:prstClr val="white"/>
              </a:solidFill>
              <a:latin typeface="맑은 고딕" panose="020F0502020204030204"/>
              <a:ea typeface="맑은 고딕" panose="020B0503020000020004" pitchFamily="34" charset="-127"/>
            </a:endParaRPr>
          </a:p>
        </p:txBody>
      </p:sp>
      <p:sp>
        <p:nvSpPr>
          <p:cNvPr id="54" name="직사각형 33"/>
          <p:cNvSpPr/>
          <p:nvPr/>
        </p:nvSpPr>
        <p:spPr>
          <a:xfrm>
            <a:off x="467915" y="2760966"/>
            <a:ext cx="4063500" cy="1917000"/>
          </a:xfrm>
          <a:prstGeom prst="rect">
            <a:avLst/>
          </a:prstGeom>
          <a:solidFill>
            <a:srgbClr val="AFAFAF">
              <a:alpha val="12000"/>
            </a:srgbClr>
          </a:solidFill>
          <a:ln w="3175">
            <a:solidFill>
              <a:srgbClr val="4A4A49">
                <a:alpha val="2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lang="ko-KR" altLang="en-US" sz="1350">
              <a:solidFill>
                <a:prstClr val="white"/>
              </a:solidFill>
              <a:latin typeface="맑은 고딕" panose="020F0502020204030204"/>
              <a:ea typeface="맑은 고딕" panose="020B0503020000020004" pitchFamily="34" charset="-127"/>
            </a:endParaRPr>
          </a:p>
        </p:txBody>
      </p:sp>
      <p:sp>
        <p:nvSpPr>
          <p:cNvPr id="25" name="직사각형 32"/>
          <p:cNvSpPr/>
          <p:nvPr/>
        </p:nvSpPr>
        <p:spPr>
          <a:xfrm>
            <a:off x="4612585" y="762000"/>
            <a:ext cx="4063500" cy="1917000"/>
          </a:xfrm>
          <a:prstGeom prst="rect">
            <a:avLst/>
          </a:prstGeom>
          <a:solidFill>
            <a:srgbClr val="AFAFAF">
              <a:alpha val="12000"/>
            </a:srgbClr>
          </a:solidFill>
          <a:ln w="3175">
            <a:solidFill>
              <a:srgbClr val="4A4A49">
                <a:alpha val="2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lang="ko-KR" altLang="en-US" sz="1350">
              <a:solidFill>
                <a:prstClr val="white"/>
              </a:solidFill>
              <a:latin typeface="맑은 고딕" panose="020F0502020204030204"/>
              <a:ea typeface="맑은 고딕" panose="020B0503020000020004" pitchFamily="34" charset="-127"/>
            </a:endParaRPr>
          </a:p>
        </p:txBody>
      </p:sp>
      <p:sp>
        <p:nvSpPr>
          <p:cNvPr id="17" name="직사각형 7"/>
          <p:cNvSpPr/>
          <p:nvPr/>
        </p:nvSpPr>
        <p:spPr>
          <a:xfrm>
            <a:off x="467915" y="762000"/>
            <a:ext cx="4063500" cy="1917000"/>
          </a:xfrm>
          <a:prstGeom prst="rect">
            <a:avLst/>
          </a:prstGeom>
          <a:solidFill>
            <a:srgbClr val="AFAFAF">
              <a:alpha val="12000"/>
            </a:srgbClr>
          </a:solidFill>
          <a:ln w="3175">
            <a:solidFill>
              <a:srgbClr val="4A4A49">
                <a:alpha val="2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lang="ko-KR" altLang="en-US" sz="1350">
              <a:solidFill>
                <a:prstClr val="white"/>
              </a:solidFill>
              <a:latin typeface="맑은 고딕" panose="020F0502020204030204"/>
              <a:ea typeface="맑은 고딕" panose="020B0503020000020004" pitchFamily="34" charset="-127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9127BA8-E9D9-3549-A6BA-932A925EAE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36192" y="205315"/>
            <a:ext cx="6071616" cy="415156"/>
          </a:xfrm>
          <a:prstGeom prst="rect">
            <a:avLst/>
          </a:prstGeom>
        </p:spPr>
        <p:txBody>
          <a:bodyPr/>
          <a:lstStyle>
            <a:lvl1pPr algn="ctr">
              <a:defRPr sz="2000" b="1" i="0">
                <a:solidFill>
                  <a:schemeClr val="accent2"/>
                </a:solidFill>
                <a:latin typeface="Myriad Pro Semibold" panose="020B0503030403020204" pitchFamily="34" charset="0"/>
              </a:defRPr>
            </a:lvl1pPr>
            <a:lvl2pPr marL="0" indent="0" algn="ctr">
              <a:buNone/>
              <a:defRPr b="0" i="0">
                <a:latin typeface="Myriad Pro" panose="020B0503030403020204" pitchFamily="34" charset="0"/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4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5"/>
            <a:ext cx="9144000" cy="111986"/>
          </a:xfrm>
          <a:prstGeom prst="rect">
            <a:avLst/>
          </a:prstGeom>
        </p:spPr>
      </p:pic>
      <p:sp>
        <p:nvSpPr>
          <p:cNvPr id="75" name="Text Placeholder 74"/>
          <p:cNvSpPr>
            <a:spLocks noGrp="1"/>
          </p:cNvSpPr>
          <p:nvPr>
            <p:ph type="body" sz="quarter" idx="19" hasCustomPrompt="1"/>
          </p:nvPr>
        </p:nvSpPr>
        <p:spPr>
          <a:xfrm>
            <a:off x="563079" y="858838"/>
            <a:ext cx="3801104" cy="363537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Edit Title</a:t>
            </a:r>
            <a:endParaRPr lang="en-GB" dirty="0"/>
          </a:p>
        </p:txBody>
      </p:sp>
      <p:sp>
        <p:nvSpPr>
          <p:cNvPr id="63" name="다이아몬드 68"/>
          <p:cNvSpPr/>
          <p:nvPr userDrawn="1"/>
        </p:nvSpPr>
        <p:spPr>
          <a:xfrm>
            <a:off x="3312232" y="1460215"/>
            <a:ext cx="2519537" cy="2519537"/>
          </a:xfrm>
          <a:prstGeom prst="diamond">
            <a:avLst/>
          </a:prstGeom>
          <a:solidFill>
            <a:schemeClr val="bg1">
              <a:alpha val="2000"/>
            </a:schemeClr>
          </a:solidFill>
          <a:ln w="31750"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4" name="다이아몬드 69"/>
          <p:cNvSpPr/>
          <p:nvPr userDrawn="1"/>
        </p:nvSpPr>
        <p:spPr>
          <a:xfrm>
            <a:off x="3752151" y="1900134"/>
            <a:ext cx="1639698" cy="1639698"/>
          </a:xfrm>
          <a:prstGeom prst="diamond">
            <a:avLst/>
          </a:prstGeom>
          <a:solidFill>
            <a:srgbClr val="2E2E2E"/>
          </a:solidFill>
          <a:ln w="50800">
            <a:solidFill>
              <a:srgbClr val="F47421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5" name="직사각형 76"/>
          <p:cNvSpPr/>
          <p:nvPr userDrawn="1"/>
        </p:nvSpPr>
        <p:spPr>
          <a:xfrm>
            <a:off x="3829050" y="1977033"/>
            <a:ext cx="1485900" cy="1485900"/>
          </a:xfrm>
          <a:prstGeom prst="rect">
            <a:avLst/>
          </a:prstGeom>
          <a:solidFill>
            <a:schemeClr val="bg1">
              <a:alpha val="2000"/>
            </a:schemeClr>
          </a:solidFill>
          <a:ln w="31750"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66" name="그림 8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094" y="2658317"/>
            <a:ext cx="785813" cy="123333"/>
          </a:xfrm>
          <a:prstGeom prst="rect">
            <a:avLst/>
          </a:prstGeom>
        </p:spPr>
      </p:pic>
      <p:sp>
        <p:nvSpPr>
          <p:cNvPr id="67" name="타원라인"/>
          <p:cNvSpPr>
            <a:spLocks/>
          </p:cNvSpPr>
          <p:nvPr userDrawn="1"/>
        </p:nvSpPr>
        <p:spPr>
          <a:xfrm>
            <a:off x="3752550" y="1900533"/>
            <a:ext cx="1638900" cy="1638900"/>
          </a:xfrm>
          <a:prstGeom prst="diamond">
            <a:avLst/>
          </a:prstGeom>
          <a:noFill/>
          <a:ln w="31750">
            <a:solidFill>
              <a:srgbClr val="F4742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8" name="타원라인"/>
          <p:cNvSpPr>
            <a:spLocks/>
          </p:cNvSpPr>
          <p:nvPr userDrawn="1"/>
        </p:nvSpPr>
        <p:spPr>
          <a:xfrm>
            <a:off x="3752550" y="1900533"/>
            <a:ext cx="1638900" cy="1638900"/>
          </a:xfrm>
          <a:prstGeom prst="diamond">
            <a:avLst/>
          </a:prstGeom>
          <a:noFill/>
          <a:ln w="3175">
            <a:solidFill>
              <a:srgbClr val="F4742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9" name="타원라인"/>
          <p:cNvSpPr>
            <a:spLocks/>
          </p:cNvSpPr>
          <p:nvPr userDrawn="1"/>
        </p:nvSpPr>
        <p:spPr>
          <a:xfrm>
            <a:off x="3752550" y="1900533"/>
            <a:ext cx="1638900" cy="1638900"/>
          </a:xfrm>
          <a:prstGeom prst="diamond">
            <a:avLst/>
          </a:prstGeom>
          <a:noFill/>
          <a:ln w="15875">
            <a:solidFill>
              <a:srgbClr val="F4742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5" name="Text Placeholder 74"/>
          <p:cNvSpPr>
            <a:spLocks noGrp="1"/>
          </p:cNvSpPr>
          <p:nvPr>
            <p:ph type="body" sz="quarter" idx="27" hasCustomPrompt="1"/>
          </p:nvPr>
        </p:nvSpPr>
        <p:spPr>
          <a:xfrm>
            <a:off x="563079" y="1306237"/>
            <a:ext cx="3801104" cy="1270114"/>
          </a:xfrm>
          <a:prstGeom prst="rect">
            <a:avLst/>
          </a:prstGeom>
        </p:spPr>
        <p:txBody>
          <a:bodyPr/>
          <a:lstStyle>
            <a:lvl1pPr>
              <a:defRPr sz="105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Edit Title</a:t>
            </a:r>
            <a:endParaRPr lang="en-GB" dirty="0"/>
          </a:p>
        </p:txBody>
      </p:sp>
      <p:sp>
        <p:nvSpPr>
          <p:cNvPr id="36" name="Text Placeholder 74"/>
          <p:cNvSpPr>
            <a:spLocks noGrp="1"/>
          </p:cNvSpPr>
          <p:nvPr>
            <p:ph type="body" sz="quarter" idx="28" hasCustomPrompt="1"/>
          </p:nvPr>
        </p:nvSpPr>
        <p:spPr>
          <a:xfrm>
            <a:off x="4761442" y="858838"/>
            <a:ext cx="3819480" cy="363537"/>
          </a:xfrm>
          <a:prstGeom prst="rect">
            <a:avLst/>
          </a:prstGeom>
        </p:spPr>
        <p:txBody>
          <a:bodyPr/>
          <a:lstStyle>
            <a:lvl1pPr algn="r"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Edit Title</a:t>
            </a:r>
            <a:endParaRPr lang="en-GB" dirty="0"/>
          </a:p>
        </p:txBody>
      </p:sp>
      <p:sp>
        <p:nvSpPr>
          <p:cNvPr id="37" name="Text Placeholder 74"/>
          <p:cNvSpPr>
            <a:spLocks noGrp="1"/>
          </p:cNvSpPr>
          <p:nvPr>
            <p:ph type="body" sz="quarter" idx="29" hasCustomPrompt="1"/>
          </p:nvPr>
        </p:nvSpPr>
        <p:spPr>
          <a:xfrm>
            <a:off x="4761442" y="1306237"/>
            <a:ext cx="3819480" cy="1270114"/>
          </a:xfrm>
          <a:prstGeom prst="rect">
            <a:avLst/>
          </a:prstGeom>
        </p:spPr>
        <p:txBody>
          <a:bodyPr/>
          <a:lstStyle>
            <a:lvl1pPr algn="r">
              <a:defRPr sz="105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Edit Title</a:t>
            </a:r>
            <a:endParaRPr lang="en-GB" dirty="0"/>
          </a:p>
        </p:txBody>
      </p:sp>
      <p:sp>
        <p:nvSpPr>
          <p:cNvPr id="38" name="Text Placeholder 74"/>
          <p:cNvSpPr>
            <a:spLocks noGrp="1"/>
          </p:cNvSpPr>
          <p:nvPr>
            <p:ph type="body" sz="quarter" idx="30" hasCustomPrompt="1"/>
          </p:nvPr>
        </p:nvSpPr>
        <p:spPr>
          <a:xfrm>
            <a:off x="563079" y="2864351"/>
            <a:ext cx="3801104" cy="363537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Edit Title</a:t>
            </a:r>
            <a:endParaRPr lang="en-GB" dirty="0"/>
          </a:p>
        </p:txBody>
      </p:sp>
      <p:sp>
        <p:nvSpPr>
          <p:cNvPr id="39" name="Text Placeholder 74"/>
          <p:cNvSpPr>
            <a:spLocks noGrp="1"/>
          </p:cNvSpPr>
          <p:nvPr>
            <p:ph type="body" sz="quarter" idx="31" hasCustomPrompt="1"/>
          </p:nvPr>
        </p:nvSpPr>
        <p:spPr>
          <a:xfrm>
            <a:off x="563079" y="3311750"/>
            <a:ext cx="3801104" cy="1270114"/>
          </a:xfrm>
          <a:prstGeom prst="rect">
            <a:avLst/>
          </a:prstGeom>
        </p:spPr>
        <p:txBody>
          <a:bodyPr/>
          <a:lstStyle>
            <a:lvl1pPr>
              <a:defRPr sz="105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Edit Title</a:t>
            </a:r>
            <a:endParaRPr lang="en-GB" dirty="0"/>
          </a:p>
        </p:txBody>
      </p:sp>
      <p:sp>
        <p:nvSpPr>
          <p:cNvPr id="43" name="Text Placeholder 74"/>
          <p:cNvSpPr>
            <a:spLocks noGrp="1"/>
          </p:cNvSpPr>
          <p:nvPr>
            <p:ph type="body" sz="quarter" idx="33" hasCustomPrompt="1"/>
          </p:nvPr>
        </p:nvSpPr>
        <p:spPr>
          <a:xfrm>
            <a:off x="4761442" y="3311750"/>
            <a:ext cx="3819480" cy="1270114"/>
          </a:xfrm>
          <a:prstGeom prst="rect">
            <a:avLst/>
          </a:prstGeom>
        </p:spPr>
        <p:txBody>
          <a:bodyPr/>
          <a:lstStyle>
            <a:lvl1pPr algn="r">
              <a:defRPr sz="105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Edit Title</a:t>
            </a:r>
            <a:endParaRPr lang="en-GB" dirty="0"/>
          </a:p>
        </p:txBody>
      </p:sp>
      <p:sp>
        <p:nvSpPr>
          <p:cNvPr id="44" name="Text Placeholder 74"/>
          <p:cNvSpPr>
            <a:spLocks noGrp="1"/>
          </p:cNvSpPr>
          <p:nvPr>
            <p:ph type="body" sz="quarter" idx="32" hasCustomPrompt="1"/>
          </p:nvPr>
        </p:nvSpPr>
        <p:spPr>
          <a:xfrm>
            <a:off x="4761442" y="2864351"/>
            <a:ext cx="3819480" cy="363537"/>
          </a:xfrm>
          <a:prstGeom prst="rect">
            <a:avLst/>
          </a:prstGeom>
        </p:spPr>
        <p:txBody>
          <a:bodyPr/>
          <a:lstStyle>
            <a:lvl1pPr algn="r"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Edit Title</a:t>
            </a:r>
            <a:endParaRPr lang="en-GB" dirty="0"/>
          </a:p>
        </p:txBody>
      </p:sp>
      <p:pic>
        <p:nvPicPr>
          <p:cNvPr id="45" name="Picture 4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7657" y="1129810"/>
            <a:ext cx="2485503" cy="1219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7657" y="3131330"/>
            <a:ext cx="2485503" cy="1219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5992157" y="1127287"/>
            <a:ext cx="2497519" cy="1219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5992157" y="3128807"/>
            <a:ext cx="2497519" cy="1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1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9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5" dur="1200" fill="hold"/>
                                        <p:tgtEl>
                                          <p:spTgt spid="6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6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3" dur="1350" fill="hold"/>
                                        <p:tgtEl>
                                          <p:spTgt spid="67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10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6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1" dur="1450" fill="hold"/>
                                        <p:tgtEl>
                                          <p:spTgt spid="68"/>
                                        </p:tgtEl>
                                      </p:cBhvr>
                                      <p:by x="210000" y="21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11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8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3" grpId="1" animBg="1"/>
      <p:bldP spid="64" grpId="0" animBg="1"/>
      <p:bldP spid="65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Thre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065BED3-5F68-474D-8245-342419F737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6980" y="412996"/>
            <a:ext cx="6071616" cy="415156"/>
          </a:xfrm>
          <a:prstGeom prst="rect">
            <a:avLst/>
          </a:prstGeom>
        </p:spPr>
        <p:txBody>
          <a:bodyPr/>
          <a:lstStyle>
            <a:lvl1pPr algn="l">
              <a:defRPr sz="2000" b="1" i="0">
                <a:solidFill>
                  <a:schemeClr val="accent2"/>
                </a:solidFill>
                <a:latin typeface="Myriad Pro Semibold" panose="020B0503030403020204" pitchFamily="34" charset="0"/>
              </a:defRPr>
            </a:lvl1pPr>
            <a:lvl2pPr marL="0" indent="0" algn="ctr">
              <a:buNone/>
              <a:defRPr b="0" i="0">
                <a:latin typeface="Myriad Pro" panose="020B0503030403020204" pitchFamily="34" charset="0"/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6DA52245-FE3B-EE41-9F14-C7A99A704E4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0863" y="1764505"/>
            <a:ext cx="2273300" cy="1720850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2"/>
            </a:solidFill>
          </a:ln>
        </p:spPr>
        <p:txBody>
          <a:bodyPr/>
          <a:lstStyle/>
          <a:p>
            <a:endParaRPr lang="en-GB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AC14A1E4-8481-614C-A28A-30ACAC564D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7415" y="1331509"/>
            <a:ext cx="432000" cy="432000"/>
          </a:xfrm>
          <a:prstGeom prst="rect">
            <a:avLst/>
          </a:prstGeom>
          <a:solidFill>
            <a:srgbClr val="F07321"/>
          </a:solidFill>
        </p:spPr>
        <p:txBody>
          <a:bodyPr anchor="ctr" anchorCtr="0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0B57D487-CDD1-0B48-84E6-E38A20C1A40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68021" y="1764505"/>
            <a:ext cx="2273300" cy="1720850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2"/>
            </a:solidFill>
          </a:ln>
        </p:spPr>
        <p:txBody>
          <a:bodyPr/>
          <a:lstStyle/>
          <a:p>
            <a:endParaRPr lang="en-GB" dirty="0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F7F2C9DB-82A2-F944-B159-09BA37FAFE4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57936" y="1331509"/>
            <a:ext cx="432000" cy="432000"/>
          </a:xfrm>
          <a:prstGeom prst="rect">
            <a:avLst/>
          </a:prstGeom>
          <a:solidFill>
            <a:srgbClr val="F07321"/>
          </a:solidFill>
        </p:spPr>
        <p:txBody>
          <a:bodyPr anchor="ctr" anchorCtr="0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0140CABC-84CD-E841-84ED-7A54F1F4258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85180" y="1764505"/>
            <a:ext cx="2273300" cy="1720850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2"/>
            </a:solidFill>
          </a:ln>
        </p:spPr>
        <p:txBody>
          <a:bodyPr/>
          <a:lstStyle/>
          <a:p>
            <a:endParaRPr lang="en-GB" dirty="0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40EB29CC-D3FB-594E-8867-30E5EA0F70F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1732" y="1331509"/>
            <a:ext cx="432000" cy="432000"/>
          </a:xfrm>
          <a:prstGeom prst="rect">
            <a:avLst/>
          </a:prstGeom>
          <a:solidFill>
            <a:srgbClr val="F07321"/>
          </a:solidFill>
        </p:spPr>
        <p:txBody>
          <a:bodyPr anchor="ctr" anchorCtr="0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D020209-B7DE-7B43-A133-3A604FCCBD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44140" y="3750136"/>
            <a:ext cx="2280024" cy="754630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accent2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B4B98853-92BA-4B48-AEF0-3453292AC10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361299" y="3750136"/>
            <a:ext cx="2280024" cy="754630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accent2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8AAA0119-DED9-3C48-88E7-A206FB58819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185182" y="3750136"/>
            <a:ext cx="2280024" cy="754630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accent2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Text Placeholder 25">
            <a:extLst>
              <a:ext uri="{FF2B5EF4-FFF2-40B4-BE49-F238E27FC236}">
                <a16:creationId xmlns:a16="http://schemas.microsoft.com/office/drawing/2014/main" id="{A8CDDBA3-D4A3-504A-9FB0-F4C709F8CC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76139" y="1327699"/>
            <a:ext cx="1844662" cy="432000"/>
          </a:xfrm>
          <a:prstGeom prst="rect">
            <a:avLst/>
          </a:prstGeom>
        </p:spPr>
        <p:txBody>
          <a:bodyPr rIns="0" anchor="ctr" anchorCtr="0"/>
          <a:lstStyle>
            <a:lvl1pPr algn="l"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20" name="Text Placeholder 25">
            <a:extLst>
              <a:ext uri="{FF2B5EF4-FFF2-40B4-BE49-F238E27FC236}">
                <a16:creationId xmlns:a16="http://schemas.microsoft.com/office/drawing/2014/main" id="{26C38E98-D1E0-6449-8F91-BC01B8C09E9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793298" y="1327699"/>
            <a:ext cx="1844662" cy="432000"/>
          </a:xfrm>
          <a:prstGeom prst="rect">
            <a:avLst/>
          </a:prstGeom>
        </p:spPr>
        <p:txBody>
          <a:bodyPr rIns="0" anchor="ctr" anchorCtr="0"/>
          <a:lstStyle>
            <a:lvl1pPr algn="l"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21" name="Text Placeholder 25">
            <a:extLst>
              <a:ext uri="{FF2B5EF4-FFF2-40B4-BE49-F238E27FC236}">
                <a16:creationId xmlns:a16="http://schemas.microsoft.com/office/drawing/2014/main" id="{3D1ABE14-3D1D-9642-A36E-4439DFDC6A5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610456" y="1327699"/>
            <a:ext cx="1844662" cy="432000"/>
          </a:xfrm>
          <a:prstGeom prst="rect">
            <a:avLst/>
          </a:prstGeom>
        </p:spPr>
        <p:txBody>
          <a:bodyPr rIns="0" anchor="ctr" anchorCtr="0"/>
          <a:lstStyle>
            <a:lvl1pPr algn="l"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pic>
        <p:nvPicPr>
          <p:cNvPr id="22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5"/>
            <a:ext cx="9144000" cy="11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71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576FFE-2649-0643-BA81-E81198B29F99}"/>
              </a:ext>
            </a:extLst>
          </p:cNvPr>
          <p:cNvSpPr/>
          <p:nvPr userDrawn="1"/>
        </p:nvSpPr>
        <p:spPr>
          <a:xfrm>
            <a:off x="0" y="-3175"/>
            <a:ext cx="2910963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57616F-0C8C-3849-BB58-29FB43E80702}"/>
              </a:ext>
            </a:extLst>
          </p:cNvPr>
          <p:cNvSpPr/>
          <p:nvPr userDrawn="1"/>
        </p:nvSpPr>
        <p:spPr>
          <a:xfrm rot="18900000">
            <a:off x="2752630" y="2413416"/>
            <a:ext cx="316666" cy="31666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AA534E9B-04DD-AE4B-A880-89EE42C651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51" y="3836982"/>
            <a:ext cx="2148863" cy="837398"/>
          </a:xfrm>
          <a:prstGeom prst="rect">
            <a:avLst/>
          </a:prstGeom>
        </p:spPr>
        <p:txBody>
          <a:bodyPr lIns="0" anchor="t" anchorCtr="0"/>
          <a:lstStyle>
            <a:lvl1pPr>
              <a:defRPr sz="2400" b="1" i="0">
                <a:solidFill>
                  <a:srgbClr val="F07321"/>
                </a:solidFill>
                <a:latin typeface="Myriad Pro Semibold" panose="020B0503030403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B6AF942C-0824-F84F-B27E-6C4FD27D277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81051" y="697008"/>
            <a:ext cx="2148863" cy="3080908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000"/>
            </a:lvl1pPr>
          </a:lstStyle>
          <a:p>
            <a:r>
              <a:rPr lang="en-US" dirty="0"/>
              <a:t>INSERT IMAGE</a:t>
            </a:r>
          </a:p>
        </p:txBody>
      </p:sp>
      <p:pic>
        <p:nvPicPr>
          <p:cNvPr id="12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5"/>
            <a:ext cx="9144000" cy="11198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371850" y="696913"/>
            <a:ext cx="4972050" cy="37846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0986" y="4856841"/>
            <a:ext cx="1542422" cy="18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49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01_텍스트">
            <a:extLst>
              <a:ext uri="{FF2B5EF4-FFF2-40B4-BE49-F238E27FC236}">
                <a16:creationId xmlns:a16="http://schemas.microsoft.com/office/drawing/2014/main" id="{E03F0939-AAB7-CA42-82A3-F0B5E73EF65F}"/>
              </a:ext>
            </a:extLst>
          </p:cNvPr>
          <p:cNvSpPr/>
          <p:nvPr userDrawn="1"/>
        </p:nvSpPr>
        <p:spPr>
          <a:xfrm>
            <a:off x="145648" y="4856841"/>
            <a:ext cx="1255152" cy="161583"/>
          </a:xfrm>
          <a:prstGeom prst="rect">
            <a:avLst/>
          </a:prstGeom>
        </p:spPr>
        <p:txBody>
          <a:bodyPr wrap="none" lIns="0" tIns="0" rIns="0" bIns="0" anchor="t" anchorCtr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0" marR="0" lvl="0" indent="0" algn="l" defTabSz="685783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25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Myriad Pro" panose="020B05030304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Copyrightⓒ2020  Hanwha </a:t>
            </a:r>
            <a:r>
              <a:rPr kumimoji="0" lang="en-US" altLang="ko-KR" sz="525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Myriad Pro" panose="020B05030304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Techwin</a:t>
            </a:r>
            <a:r>
              <a:rPr kumimoji="0" lang="en-US" altLang="ko-KR" sz="525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Myriad Pro" panose="020B05030304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ko-KR" sz="525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Myriad Pro" panose="020B05030304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Co.,Ltd</a:t>
            </a:r>
            <a:r>
              <a:rPr kumimoji="0" lang="en-US" altLang="ko-KR" sz="525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Myriad Pro" panose="020B05030304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 </a:t>
            </a:r>
            <a:br>
              <a:rPr kumimoji="0" lang="en-US" altLang="ko-KR" sz="525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Myriad Pro" panose="020B0503030403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en-US" altLang="ko-KR" sz="525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Myriad Pro" panose="020B05030304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rights reserved.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B6AF942C-0824-F84F-B27E-6C4FD27D277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111986"/>
            <a:ext cx="9144000" cy="5031514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000"/>
            </a:lvl1pPr>
          </a:lstStyle>
          <a:p>
            <a:r>
              <a:rPr lang="en-US" dirty="0"/>
              <a:t>INSERT IMAGE</a:t>
            </a:r>
          </a:p>
        </p:txBody>
      </p:sp>
      <p:pic>
        <p:nvPicPr>
          <p:cNvPr id="12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5"/>
            <a:ext cx="9144000" cy="111986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AA534E9B-04DD-AE4B-A880-89EE42C651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79701" y="102027"/>
            <a:ext cx="4184599" cy="594981"/>
          </a:xfrm>
          <a:prstGeom prst="rect">
            <a:avLst/>
          </a:prstGeom>
        </p:spPr>
        <p:txBody>
          <a:bodyPr anchor="b" anchorCtr="0"/>
          <a:lstStyle>
            <a:lvl1pPr>
              <a:defRPr sz="2400" b="1" i="0">
                <a:solidFill>
                  <a:schemeClr val="accent2"/>
                </a:solidFill>
                <a:latin typeface="Myriad Pro Semibold" panose="020B0503030403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084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A54BC-8028-884C-97AC-3E81CDA6738B}"/>
              </a:ext>
            </a:extLst>
          </p:cNvPr>
          <p:cNvSpPr/>
          <p:nvPr userDrawn="1"/>
        </p:nvSpPr>
        <p:spPr>
          <a:xfrm rot="18900000">
            <a:off x="5662631" y="-420458"/>
            <a:ext cx="2025780" cy="202578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63E939BB-A09D-3C43-A927-0A72B9AE8E86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791291" y="365401"/>
            <a:ext cx="3498319" cy="3498319"/>
          </a:xfrm>
          <a:prstGeom prst="diamond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wrap="square" lIns="0" anchor="ctr" anchorCtr="0"/>
          <a:lstStyle>
            <a:lvl1pPr algn="ctr">
              <a:defRPr sz="1000" b="0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015213-3DDD-384D-B449-64E6213281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6980" y="412996"/>
            <a:ext cx="6071616" cy="415156"/>
          </a:xfrm>
          <a:prstGeom prst="rect">
            <a:avLst/>
          </a:prstGeom>
        </p:spPr>
        <p:txBody>
          <a:bodyPr/>
          <a:lstStyle>
            <a:lvl1pPr algn="l">
              <a:defRPr sz="2000" b="1" i="0">
                <a:solidFill>
                  <a:schemeClr val="accent2"/>
                </a:solidFill>
                <a:latin typeface="Myriad Pro Semibold" panose="020B0503030403020204" pitchFamily="34" charset="0"/>
              </a:defRPr>
            </a:lvl1pPr>
            <a:lvl2pPr marL="0" indent="0" algn="ctr">
              <a:buNone/>
              <a:defRPr b="0" i="0">
                <a:latin typeface="Myriad Pro" panose="020B0503030403020204" pitchFamily="34" charset="0"/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4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5"/>
            <a:ext cx="9144000" cy="111986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546100" y="1157288"/>
            <a:ext cx="7727950" cy="33067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68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2156EFA-D514-E842-BBC8-91E269BCA4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6980" y="412996"/>
            <a:ext cx="6071616" cy="415156"/>
          </a:xfrm>
          <a:prstGeom prst="rect">
            <a:avLst/>
          </a:prstGeom>
        </p:spPr>
        <p:txBody>
          <a:bodyPr/>
          <a:lstStyle>
            <a:lvl1pPr algn="l">
              <a:defRPr sz="2000" b="1" i="0">
                <a:solidFill>
                  <a:schemeClr val="accent2"/>
                </a:solidFill>
                <a:latin typeface="Myriad Pro Semibold" panose="020B0503030403020204" pitchFamily="34" charset="0"/>
              </a:defRPr>
            </a:lvl1pPr>
            <a:lvl2pPr marL="0" indent="0" algn="ctr">
              <a:buNone/>
              <a:defRPr b="0" i="0">
                <a:latin typeface="Myriad Pro" panose="020B0503030403020204" pitchFamily="34" charset="0"/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A3E9CB-256E-9441-B439-27471508D815}"/>
              </a:ext>
            </a:extLst>
          </p:cNvPr>
          <p:cNvSpPr/>
          <p:nvPr userDrawn="1"/>
        </p:nvSpPr>
        <p:spPr>
          <a:xfrm rot="18900000">
            <a:off x="7939555" y="-478162"/>
            <a:ext cx="1355380" cy="1355378"/>
          </a:xfrm>
          <a:prstGeom prst="rect">
            <a:avLst/>
          </a:prstGeom>
          <a:noFill/>
          <a:ln w="9525">
            <a:solidFill>
              <a:srgbClr val="F0732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5"/>
            <a:ext cx="9144000" cy="11198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F80E533-9C5A-894B-BF5A-0E99EEE6AE46}"/>
              </a:ext>
            </a:extLst>
          </p:cNvPr>
          <p:cNvSpPr>
            <a:spLocks noChangeAspect="1"/>
          </p:cNvSpPr>
          <p:nvPr userDrawn="1"/>
        </p:nvSpPr>
        <p:spPr>
          <a:xfrm rot="18874168">
            <a:off x="-359428" y="2299155"/>
            <a:ext cx="668062" cy="668062"/>
          </a:xfrm>
          <a:prstGeom prst="rect">
            <a:avLst/>
          </a:prstGeom>
          <a:noFill/>
          <a:ln w="9525">
            <a:solidFill>
              <a:srgbClr val="F0732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546100" y="1157288"/>
            <a:ext cx="7727950" cy="33067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506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015213-3DDD-384D-B449-64E6213281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6980" y="412996"/>
            <a:ext cx="6071616" cy="415156"/>
          </a:xfrm>
          <a:prstGeom prst="rect">
            <a:avLst/>
          </a:prstGeom>
        </p:spPr>
        <p:txBody>
          <a:bodyPr/>
          <a:lstStyle>
            <a:lvl1pPr algn="l">
              <a:defRPr sz="2000" b="1" i="0">
                <a:solidFill>
                  <a:schemeClr val="accent2"/>
                </a:solidFill>
                <a:latin typeface="Myriad Pro Semibold" panose="020B0503030403020204" pitchFamily="34" charset="0"/>
              </a:defRPr>
            </a:lvl1pPr>
            <a:lvl2pPr marL="0" indent="0" algn="ctr">
              <a:buNone/>
              <a:defRPr b="0" i="0">
                <a:latin typeface="Myriad Pro" panose="020B0503030403020204" pitchFamily="34" charset="0"/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4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5"/>
            <a:ext cx="9144000" cy="111986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546100" y="1157288"/>
            <a:ext cx="7727950" cy="33067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73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page Cor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>
            <a:extLst>
              <a:ext uri="{FF2B5EF4-FFF2-40B4-BE49-F238E27FC236}">
                <a16:creationId xmlns:a16="http://schemas.microsoft.com/office/drawing/2014/main" id="{DAF3919D-F65F-C24B-A170-1EAB0917B29E}"/>
              </a:ext>
            </a:extLst>
          </p:cNvPr>
          <p:cNvSpPr/>
          <p:nvPr userDrawn="1"/>
        </p:nvSpPr>
        <p:spPr>
          <a:xfrm rot="10800000">
            <a:off x="8058775" y="-1"/>
            <a:ext cx="1085223" cy="1085223"/>
          </a:xfrm>
          <a:prstGeom prst="rtTriangle">
            <a:avLst/>
          </a:prstGeom>
          <a:solidFill>
            <a:srgbClr val="F0732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8AD44DE4-5122-DB4F-BD00-3F53093130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114" y="429404"/>
            <a:ext cx="1520293" cy="199634"/>
          </a:xfrm>
          <a:prstGeom prst="rect">
            <a:avLst/>
          </a:prstGeom>
        </p:spPr>
      </p:pic>
      <p:pic>
        <p:nvPicPr>
          <p:cNvPr id="10" name="Picture 9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7551DD2A-786E-FF4F-8110-5087CC8D4B2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87" y="458504"/>
            <a:ext cx="919226" cy="144932"/>
          </a:xfrm>
          <a:prstGeom prst="rect">
            <a:avLst/>
          </a:prstGeom>
        </p:spPr>
      </p:pic>
      <p:sp>
        <p:nvSpPr>
          <p:cNvPr id="12" name="직사각형 1"/>
          <p:cNvSpPr>
            <a:spLocks noChangeAspect="1"/>
          </p:cNvSpPr>
          <p:nvPr userDrawn="1"/>
        </p:nvSpPr>
        <p:spPr>
          <a:xfrm rot="10800000">
            <a:off x="0" y="3793500"/>
            <a:ext cx="1350000" cy="1350000"/>
          </a:xfrm>
          <a:custGeom>
            <a:avLst/>
            <a:gdLst>
              <a:gd name="connsiteX0" fmla="*/ 0 w 1440000"/>
              <a:gd name="connsiteY0" fmla="*/ 0 h 1440000"/>
              <a:gd name="connsiteX1" fmla="*/ 1440000 w 1440000"/>
              <a:gd name="connsiteY1" fmla="*/ 0 h 1440000"/>
              <a:gd name="connsiteX2" fmla="*/ 1440000 w 1440000"/>
              <a:gd name="connsiteY2" fmla="*/ 1440000 h 1440000"/>
              <a:gd name="connsiteX3" fmla="*/ 0 w 1440000"/>
              <a:gd name="connsiteY3" fmla="*/ 1440000 h 1440000"/>
              <a:gd name="connsiteX4" fmla="*/ 0 w 1440000"/>
              <a:gd name="connsiteY4" fmla="*/ 0 h 1440000"/>
              <a:gd name="connsiteX0" fmla="*/ 0 w 1440000"/>
              <a:gd name="connsiteY0" fmla="*/ 0 h 1440000"/>
              <a:gd name="connsiteX1" fmla="*/ 1440000 w 1440000"/>
              <a:gd name="connsiteY1" fmla="*/ 0 h 1440000"/>
              <a:gd name="connsiteX2" fmla="*/ 1440000 w 1440000"/>
              <a:gd name="connsiteY2" fmla="*/ 1440000 h 1440000"/>
              <a:gd name="connsiteX3" fmla="*/ 0 w 1440000"/>
              <a:gd name="connsiteY3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0000" h="1440000">
                <a:moveTo>
                  <a:pt x="0" y="0"/>
                </a:moveTo>
                <a:lnTo>
                  <a:pt x="1440000" y="0"/>
                </a:lnTo>
                <a:lnTo>
                  <a:pt x="1440000" y="1440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"/>
          <p:cNvSpPr>
            <a:spLocks noChangeAspect="1"/>
          </p:cNvSpPr>
          <p:nvPr userDrawn="1"/>
        </p:nvSpPr>
        <p:spPr>
          <a:xfrm>
            <a:off x="7794000" y="0"/>
            <a:ext cx="1350000" cy="1350000"/>
          </a:xfrm>
          <a:custGeom>
            <a:avLst/>
            <a:gdLst>
              <a:gd name="connsiteX0" fmla="*/ 0 w 1440000"/>
              <a:gd name="connsiteY0" fmla="*/ 0 h 1440000"/>
              <a:gd name="connsiteX1" fmla="*/ 1440000 w 1440000"/>
              <a:gd name="connsiteY1" fmla="*/ 0 h 1440000"/>
              <a:gd name="connsiteX2" fmla="*/ 1440000 w 1440000"/>
              <a:gd name="connsiteY2" fmla="*/ 1440000 h 1440000"/>
              <a:gd name="connsiteX3" fmla="*/ 0 w 1440000"/>
              <a:gd name="connsiteY3" fmla="*/ 1440000 h 1440000"/>
              <a:gd name="connsiteX4" fmla="*/ 0 w 1440000"/>
              <a:gd name="connsiteY4" fmla="*/ 0 h 1440000"/>
              <a:gd name="connsiteX0" fmla="*/ 0 w 1440000"/>
              <a:gd name="connsiteY0" fmla="*/ 0 h 1440000"/>
              <a:gd name="connsiteX1" fmla="*/ 1440000 w 1440000"/>
              <a:gd name="connsiteY1" fmla="*/ 0 h 1440000"/>
              <a:gd name="connsiteX2" fmla="*/ 1440000 w 1440000"/>
              <a:gd name="connsiteY2" fmla="*/ 1440000 h 1440000"/>
              <a:gd name="connsiteX3" fmla="*/ 0 w 1440000"/>
              <a:gd name="connsiteY3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0000" h="1440000">
                <a:moveTo>
                  <a:pt x="0" y="0"/>
                </a:moveTo>
                <a:lnTo>
                  <a:pt x="1440000" y="0"/>
                </a:lnTo>
                <a:lnTo>
                  <a:pt x="1440000" y="1440000"/>
                </a:lnTo>
                <a:lnTo>
                  <a:pt x="0" y="0"/>
                </a:lnTo>
                <a:close/>
              </a:path>
            </a:pathLst>
          </a:custGeom>
          <a:solidFill>
            <a:srgbClr val="F37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91152" y="1916220"/>
            <a:ext cx="8465497" cy="993775"/>
          </a:xfrm>
          <a:prstGeom prst="rect">
            <a:avLst/>
          </a:prstGeom>
        </p:spPr>
        <p:txBody>
          <a:bodyPr/>
          <a:lstStyle>
            <a:lvl1pPr>
              <a:defRPr sz="5400" cap="none">
                <a:solidFill>
                  <a:srgbClr val="F0732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24062" y="2821139"/>
            <a:ext cx="6799262" cy="41275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Edit text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320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4293910A-0F37-9142-AA54-AB81C5D276E6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-1234181" y="1922972"/>
            <a:ext cx="5269961" cy="5269961"/>
          </a:xfrm>
          <a:prstGeom prst="diamond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wrap="square" lIns="0" anchor="ctr" anchorCtr="0"/>
          <a:lstStyle>
            <a:lvl1pPr>
              <a:defRPr sz="1000" b="0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BA8ED44-8097-4D4F-A0B4-A27C09D5289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139754" y="2477292"/>
            <a:ext cx="1980000" cy="1980000"/>
          </a:xfrm>
          <a:prstGeom prst="diamond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wrap="square" lIns="0" anchor="ctr" anchorCtr="0"/>
          <a:lstStyle>
            <a:lvl1pPr>
              <a:defRPr sz="1000" b="0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13A4F16-FBCB-0C48-B61D-B542BBBA6D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07293" y="683157"/>
            <a:ext cx="5728657" cy="665469"/>
          </a:xfrm>
          <a:prstGeom prst="rect">
            <a:avLst/>
          </a:prstGeom>
        </p:spPr>
        <p:txBody>
          <a:bodyPr/>
          <a:lstStyle>
            <a:lvl1pPr algn="l">
              <a:defRPr sz="2000" b="1" i="0">
                <a:solidFill>
                  <a:schemeClr val="accent2"/>
                </a:solidFill>
                <a:latin typeface="Myriad Pro Semibold" panose="020B0503030403020204" pitchFamily="34" charset="0"/>
              </a:defRPr>
            </a:lvl1pPr>
            <a:lvl2pPr marL="0" indent="0" algn="ctr">
              <a:buNone/>
              <a:defRPr b="0" i="0">
                <a:latin typeface="Myriad Pro" panose="020B0503030403020204" pitchFamily="34" charset="0"/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C5203876-CB5B-5D4D-A841-74FD4BBEA5A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15761" y="1362157"/>
            <a:ext cx="5720189" cy="450359"/>
          </a:xfrm>
          <a:prstGeom prst="rect">
            <a:avLst/>
          </a:prstGeom>
        </p:spPr>
        <p:txBody>
          <a:bodyPr/>
          <a:lstStyle>
            <a:lvl1pPr algn="l">
              <a:defRPr sz="1400" b="0" i="0">
                <a:solidFill>
                  <a:schemeClr val="accent2"/>
                </a:solidFill>
                <a:latin typeface="Myriad Pro" panose="020B0503030403020204" pitchFamily="34" charset="0"/>
              </a:defRPr>
            </a:lvl1pPr>
            <a:lvl2pPr algn="ctr">
              <a:defRPr sz="1000" b="0" i="0">
                <a:latin typeface="Myriad Pro" panose="020B0503030403020204" pitchFamily="34" charset="0"/>
              </a:defRPr>
            </a:lvl2pPr>
            <a:lvl3pPr algn="ctr">
              <a:defRPr sz="1000" b="0" i="0">
                <a:latin typeface="Myriad Pro" panose="020B0503030403020204" pitchFamily="34" charset="0"/>
              </a:defRPr>
            </a:lvl3pPr>
            <a:lvl4pPr algn="ctr">
              <a:defRPr sz="1000" b="0" i="0">
                <a:latin typeface="Myriad Pro" panose="020B0503030403020204" pitchFamily="34" charset="0"/>
              </a:defRPr>
            </a:lvl4pPr>
            <a:lvl5pPr algn="ctr">
              <a:defRPr sz="1000" b="0" i="0">
                <a:latin typeface="Myriad Pro" panose="020B0503030403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896BD1A1-FD21-9946-86BF-BF85339E47E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16600" y="2371928"/>
            <a:ext cx="2806700" cy="2085364"/>
          </a:xfrm>
          <a:prstGeom prst="rect">
            <a:avLst/>
          </a:prstGeom>
        </p:spPr>
        <p:txBody>
          <a:bodyPr/>
          <a:lstStyle>
            <a:lvl1pPr algn="l">
              <a:defRPr sz="1200" b="0" i="0">
                <a:solidFill>
                  <a:schemeClr val="accent2"/>
                </a:solidFill>
                <a:latin typeface="Myriad Pro" panose="020B0503030403020204" pitchFamily="34" charset="0"/>
              </a:defRPr>
            </a:lvl1pPr>
            <a:lvl2pPr algn="ctr">
              <a:defRPr sz="1000" b="0" i="0">
                <a:latin typeface="Myriad Pro" panose="020B0503030403020204" pitchFamily="34" charset="0"/>
              </a:defRPr>
            </a:lvl2pPr>
            <a:lvl3pPr algn="ctr">
              <a:defRPr sz="1000" b="0" i="0">
                <a:latin typeface="Myriad Pro" panose="020B0503030403020204" pitchFamily="34" charset="0"/>
              </a:defRPr>
            </a:lvl3pPr>
            <a:lvl4pPr algn="ctr">
              <a:defRPr sz="1000" b="0" i="0">
                <a:latin typeface="Myriad Pro" panose="020B0503030403020204" pitchFamily="34" charset="0"/>
              </a:defRPr>
            </a:lvl4pPr>
            <a:lvl5pPr algn="ctr">
              <a:defRPr sz="1000" b="0" i="0">
                <a:latin typeface="Myriad Pro" panose="020B0503030403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CA5292BD-F76C-5543-B6FC-E05D0DE65930}"/>
              </a:ext>
            </a:extLst>
          </p:cNvPr>
          <p:cNvSpPr/>
          <p:nvPr userDrawn="1"/>
        </p:nvSpPr>
        <p:spPr>
          <a:xfrm rot="18900000">
            <a:off x="2695278" y="2507824"/>
            <a:ext cx="732607" cy="732607"/>
          </a:xfrm>
          <a:prstGeom prst="rtTriangle">
            <a:avLst/>
          </a:prstGeom>
          <a:solidFill>
            <a:srgbClr val="F0732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75402F03-2B6E-C645-8C3D-A4756F85473A}"/>
              </a:ext>
            </a:extLst>
          </p:cNvPr>
          <p:cNvSpPr/>
          <p:nvPr userDrawn="1"/>
        </p:nvSpPr>
        <p:spPr>
          <a:xfrm rot="13500000">
            <a:off x="-980153" y="888645"/>
            <a:ext cx="1925582" cy="1925582"/>
          </a:xfrm>
          <a:prstGeom prst="rtTriangle">
            <a:avLst/>
          </a:prstGeom>
          <a:solidFill>
            <a:srgbClr val="D9D9D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01_텍스트">
            <a:extLst>
              <a:ext uri="{FF2B5EF4-FFF2-40B4-BE49-F238E27FC236}">
                <a16:creationId xmlns:a16="http://schemas.microsoft.com/office/drawing/2014/main" id="{CE1D9021-A283-774A-9C0D-A8E70A9C8BF8}"/>
              </a:ext>
            </a:extLst>
          </p:cNvPr>
          <p:cNvSpPr/>
          <p:nvPr userDrawn="1"/>
        </p:nvSpPr>
        <p:spPr>
          <a:xfrm>
            <a:off x="145648" y="4856841"/>
            <a:ext cx="1255152" cy="161583"/>
          </a:xfrm>
          <a:prstGeom prst="rect">
            <a:avLst/>
          </a:prstGeom>
        </p:spPr>
        <p:txBody>
          <a:bodyPr wrap="none" lIns="0" tIns="0" rIns="0" bIns="0" anchor="t" anchorCtr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0" marR="0" lvl="0" indent="0" algn="l" defTabSz="685783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25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Myriad Pro" panose="020B05030304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Copyrightⓒ</a:t>
            </a:r>
            <a:r>
              <a:rPr kumimoji="0" lang="en-US" altLang="ko-KR" sz="525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Myriad Pro" panose="020B05030304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  </a:t>
            </a:r>
            <a:r>
              <a:rPr kumimoji="0" lang="en-US" altLang="ko-KR" sz="525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Myriad Pro" panose="020B05030304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Hanwha Techwin </a:t>
            </a:r>
            <a:r>
              <a:rPr kumimoji="0" lang="en-US" altLang="ko-KR" sz="525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Myriad Pro" panose="020B05030304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Co.,Ltd</a:t>
            </a:r>
            <a:r>
              <a:rPr kumimoji="0" lang="en-US" altLang="ko-KR" sz="525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Myriad Pro" panose="020B05030304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 </a:t>
            </a:r>
            <a:br>
              <a:rPr kumimoji="0" lang="en-US" altLang="ko-KR" sz="525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Myriad Pro" panose="020B0503030403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en-US" altLang="ko-KR" sz="525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Myriad Pro" panose="020B05030304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rights reserved.</a:t>
            </a:r>
          </a:p>
        </p:txBody>
      </p:sp>
      <p:pic>
        <p:nvPicPr>
          <p:cNvPr id="11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5"/>
            <a:ext cx="9144000" cy="111986"/>
          </a:xfrm>
          <a:prstGeom prst="rect">
            <a:avLst/>
          </a:prstGeom>
        </p:spPr>
      </p:pic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5BA8ED44-8097-4D4F-A0B4-A27C09D5289F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3636532" y="3572172"/>
            <a:ext cx="3155356" cy="3155356"/>
          </a:xfrm>
          <a:prstGeom prst="diamond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wrap="square" lIns="0" anchor="ctr" anchorCtr="0"/>
          <a:lstStyle>
            <a:lvl1pPr>
              <a:defRPr sz="1000" b="0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18363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75A2B9E-BAD0-406F-B0C4-8449E9938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346" y="2117474"/>
            <a:ext cx="4017309" cy="908553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28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8136467" y="4495800"/>
            <a:ext cx="1007533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AF422E4-3C07-6F42-BCB1-60D4C1093F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47" y="4719833"/>
            <a:ext cx="1520293" cy="1996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1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75A2B9E-BAD0-406F-B0C4-8449E9938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087" y="3591433"/>
            <a:ext cx="4017309" cy="908553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8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AF422E4-3C07-6F42-BCB1-60D4C1093F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114" y="429404"/>
            <a:ext cx="1520293" cy="199634"/>
          </a:xfrm>
          <a:prstGeom prst="rect">
            <a:avLst/>
          </a:prstGeom>
        </p:spPr>
      </p:pic>
      <p:pic>
        <p:nvPicPr>
          <p:cNvPr id="12" name="Picture 11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7F47971D-E07E-554C-8F3E-D3652639E5A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87" y="458504"/>
            <a:ext cx="919226" cy="1449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606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75A2B9E-BAD0-406F-B0C4-8449E9938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346" y="2117474"/>
            <a:ext cx="4017309" cy="908553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28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8136467" y="4495800"/>
            <a:ext cx="1007533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AF422E4-3C07-6F42-BCB1-60D4C1093F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47" y="4719833"/>
            <a:ext cx="1520293" cy="19963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07A54BC-8028-884C-97AC-3E81CDA6738B}"/>
              </a:ext>
            </a:extLst>
          </p:cNvPr>
          <p:cNvSpPr/>
          <p:nvPr userDrawn="1"/>
        </p:nvSpPr>
        <p:spPr>
          <a:xfrm rot="18900000">
            <a:off x="4645464" y="-1830158"/>
            <a:ext cx="2025780" cy="202578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7A54BC-8028-884C-97AC-3E81CDA6738B}"/>
              </a:ext>
            </a:extLst>
          </p:cNvPr>
          <p:cNvSpPr/>
          <p:nvPr userDrawn="1"/>
        </p:nvSpPr>
        <p:spPr>
          <a:xfrm rot="18900000">
            <a:off x="1842997" y="4164240"/>
            <a:ext cx="2025780" cy="202578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A54BC-8028-884C-97AC-3E81CDA6738B}"/>
              </a:ext>
            </a:extLst>
          </p:cNvPr>
          <p:cNvSpPr>
            <a:spLocks noChangeAspect="1"/>
          </p:cNvSpPr>
          <p:nvPr userDrawn="1"/>
        </p:nvSpPr>
        <p:spPr>
          <a:xfrm rot="18900000">
            <a:off x="8402486" y="2966029"/>
            <a:ext cx="584441" cy="584441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4293910A-0F37-9142-AA54-AB81C5D276E6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-2275750" y="1168006"/>
            <a:ext cx="5074871" cy="5074871"/>
          </a:xfrm>
          <a:prstGeom prst="diamond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wrap="square" lIns="0" anchor="ctr" anchorCtr="0"/>
          <a:lstStyle>
            <a:lvl1pPr>
              <a:defRPr sz="1000" b="0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4293910A-0F37-9142-AA54-AB81C5D276E6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5694219" y="-1869490"/>
            <a:ext cx="5074871" cy="5074871"/>
          </a:xfrm>
          <a:prstGeom prst="diamond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wrap="square" lIns="0" anchor="ctr" anchorCtr="0"/>
          <a:lstStyle>
            <a:lvl1pPr>
              <a:defRPr sz="1000" b="0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7A54BC-8028-884C-97AC-3E81CDA6738B}"/>
              </a:ext>
            </a:extLst>
          </p:cNvPr>
          <p:cNvSpPr>
            <a:spLocks noChangeAspect="1"/>
          </p:cNvSpPr>
          <p:nvPr userDrawn="1"/>
        </p:nvSpPr>
        <p:spPr>
          <a:xfrm rot="18900000">
            <a:off x="-475506" y="846283"/>
            <a:ext cx="584441" cy="584441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018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1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page Rhomb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79646" y="2049730"/>
            <a:ext cx="7584708" cy="522782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 anchor="ctr" anchorCtr="1">
            <a:noAutofit/>
          </a:bodyPr>
          <a:lstStyle>
            <a:lvl1pPr algn="ctr">
              <a:defRPr lang="en-GB" sz="3600" b="1" baseline="0" dirty="0">
                <a:solidFill>
                  <a:schemeClr val="accent2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defRPr>
            </a:lvl1pPr>
          </a:lstStyle>
          <a:p>
            <a:pPr marL="0" lvl="0" indent="0" algn="r" defTabSz="914355" latinLnBrk="1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dirty="0"/>
              <a:t>Click to Add Document Title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074244" y="2754111"/>
            <a:ext cx="4995512" cy="19676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 anchorCtr="1">
            <a:normAutofit/>
          </a:bodyPr>
          <a:lstStyle>
            <a:lvl1pPr algn="r">
              <a:defRPr lang="en-US" sz="1000" b="0" smtClean="0">
                <a:solidFill>
                  <a:srgbClr val="4A4A49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defRPr>
            </a:lvl1pPr>
            <a:lvl2pPr>
              <a:defRPr lang="en-US" sz="2400" smtClean="0"/>
            </a:lvl2pPr>
            <a:lvl3pPr>
              <a:defRPr lang="en-US" sz="2000" smtClean="0"/>
            </a:lvl3pPr>
            <a:lvl4pPr>
              <a:defRPr lang="en-US" sz="1800" smtClean="0"/>
            </a:lvl4pPr>
            <a:lvl5pPr>
              <a:defRPr lang="en-GB" sz="1800"/>
            </a:lvl5pPr>
          </a:lstStyle>
          <a:p>
            <a:pPr algn="r"/>
            <a:r>
              <a:rPr lang="en-GB" altLang="ko-KR" sz="900" b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</a:t>
            </a:r>
            <a:r>
              <a:rPr lang="en-GB" altLang="ko-KR" sz="900" b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subtitle</a:t>
            </a:r>
            <a:endParaRPr lang="en-US" altLang="ko-KR" sz="900" b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C567D3-8B34-BC4D-9817-B7498D370612}"/>
              </a:ext>
            </a:extLst>
          </p:cNvPr>
          <p:cNvSpPr/>
          <p:nvPr userDrawn="1"/>
        </p:nvSpPr>
        <p:spPr>
          <a:xfrm rot="18900000">
            <a:off x="6995287" y="-192758"/>
            <a:ext cx="1842885" cy="1842885"/>
          </a:xfrm>
          <a:prstGeom prst="rect">
            <a:avLst/>
          </a:prstGeom>
          <a:solidFill>
            <a:srgbClr val="F0732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4CD8AA-2409-0845-86CF-D848506D6C0B}"/>
              </a:ext>
            </a:extLst>
          </p:cNvPr>
          <p:cNvSpPr/>
          <p:nvPr userDrawn="1"/>
        </p:nvSpPr>
        <p:spPr>
          <a:xfrm rot="18900000">
            <a:off x="8493853" y="-653490"/>
            <a:ext cx="846227" cy="846227"/>
          </a:xfrm>
          <a:prstGeom prst="rect">
            <a:avLst/>
          </a:prstGeom>
          <a:solidFill>
            <a:srgbClr val="F0732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6A64A21-FAAE-4849-A6AA-4DBE724B6C27}"/>
              </a:ext>
            </a:extLst>
          </p:cNvPr>
          <p:cNvSpPr/>
          <p:nvPr userDrawn="1"/>
        </p:nvSpPr>
        <p:spPr>
          <a:xfrm rot="18900000">
            <a:off x="9102406" y="40984"/>
            <a:ext cx="713185" cy="713185"/>
          </a:xfrm>
          <a:prstGeom prst="rect">
            <a:avLst/>
          </a:prstGeom>
          <a:solidFill>
            <a:srgbClr val="F0732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E743429-3394-134D-8B88-D91AB9BD8BD9}"/>
              </a:ext>
            </a:extLst>
          </p:cNvPr>
          <p:cNvSpPr/>
          <p:nvPr userDrawn="1"/>
        </p:nvSpPr>
        <p:spPr>
          <a:xfrm rot="18900000">
            <a:off x="6223600" y="-193468"/>
            <a:ext cx="730645" cy="730645"/>
          </a:xfrm>
          <a:prstGeom prst="rect">
            <a:avLst/>
          </a:prstGeom>
          <a:noFill/>
          <a:ln w="9525">
            <a:solidFill>
              <a:srgbClr val="F0732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A29C2E-FEC9-AE4E-8B45-5F1B580CD8AA}"/>
              </a:ext>
            </a:extLst>
          </p:cNvPr>
          <p:cNvSpPr/>
          <p:nvPr userDrawn="1"/>
        </p:nvSpPr>
        <p:spPr>
          <a:xfrm rot="18900000">
            <a:off x="8866548" y="984144"/>
            <a:ext cx="581719" cy="581719"/>
          </a:xfrm>
          <a:prstGeom prst="rect">
            <a:avLst/>
          </a:prstGeom>
          <a:solidFill>
            <a:srgbClr val="F0732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0761135-41E8-2742-813A-293289CFC731}"/>
              </a:ext>
            </a:extLst>
          </p:cNvPr>
          <p:cNvSpPr/>
          <p:nvPr userDrawn="1"/>
        </p:nvSpPr>
        <p:spPr>
          <a:xfrm rot="18900000">
            <a:off x="704486" y="3623114"/>
            <a:ext cx="1842885" cy="1842885"/>
          </a:xfrm>
          <a:prstGeom prst="rect">
            <a:avLst/>
          </a:prstGeom>
          <a:solidFill>
            <a:srgbClr val="AFAFA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F0F185B-6DB4-D646-B873-B371D6CE33F5}"/>
              </a:ext>
            </a:extLst>
          </p:cNvPr>
          <p:cNvSpPr/>
          <p:nvPr userDrawn="1"/>
        </p:nvSpPr>
        <p:spPr>
          <a:xfrm rot="18900000">
            <a:off x="130068" y="4637620"/>
            <a:ext cx="313182" cy="313182"/>
          </a:xfrm>
          <a:prstGeom prst="rect">
            <a:avLst/>
          </a:prstGeom>
          <a:solidFill>
            <a:srgbClr val="AFAFA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28A92CF-D743-8740-80AF-04F62F298207}"/>
              </a:ext>
            </a:extLst>
          </p:cNvPr>
          <p:cNvSpPr/>
          <p:nvPr userDrawn="1"/>
        </p:nvSpPr>
        <p:spPr>
          <a:xfrm rot="18900000">
            <a:off x="133620" y="4993356"/>
            <a:ext cx="811869" cy="811869"/>
          </a:xfrm>
          <a:prstGeom prst="rect">
            <a:avLst/>
          </a:prstGeom>
          <a:solidFill>
            <a:srgbClr val="AFAFA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F27C4DC-265E-0747-BC8B-83ACB3F8A354}"/>
              </a:ext>
            </a:extLst>
          </p:cNvPr>
          <p:cNvSpPr/>
          <p:nvPr userDrawn="1"/>
        </p:nvSpPr>
        <p:spPr>
          <a:xfrm rot="18900000">
            <a:off x="2694046" y="4423684"/>
            <a:ext cx="1509435" cy="1509435"/>
          </a:xfrm>
          <a:prstGeom prst="rect">
            <a:avLst/>
          </a:prstGeom>
          <a:solidFill>
            <a:srgbClr val="AFAFA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B4B1C2C-10CD-344B-874A-0AC4F09ECBDB}"/>
              </a:ext>
            </a:extLst>
          </p:cNvPr>
          <p:cNvSpPr/>
          <p:nvPr userDrawn="1"/>
        </p:nvSpPr>
        <p:spPr>
          <a:xfrm rot="18900000">
            <a:off x="2674441" y="3759057"/>
            <a:ext cx="614172" cy="614172"/>
          </a:xfrm>
          <a:prstGeom prst="rect">
            <a:avLst/>
          </a:prstGeom>
          <a:noFill/>
          <a:ln w="9525">
            <a:solidFill>
              <a:srgbClr val="AFAFA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27" name="Picture 2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AD44DE4-5122-DB4F-BD00-3F53093130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114" y="429404"/>
            <a:ext cx="1520293" cy="199634"/>
          </a:xfrm>
          <a:prstGeom prst="rect">
            <a:avLst/>
          </a:prstGeom>
        </p:spPr>
      </p:pic>
      <p:pic>
        <p:nvPicPr>
          <p:cNvPr id="28" name="Picture 27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7551DD2A-786E-FF4F-8110-5087CC8D4B2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87" y="458504"/>
            <a:ext cx="919226" cy="1449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021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rontpage Diag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E743429-3394-134D-8B88-D91AB9BD8BD9}"/>
              </a:ext>
            </a:extLst>
          </p:cNvPr>
          <p:cNvSpPr/>
          <p:nvPr userDrawn="1"/>
        </p:nvSpPr>
        <p:spPr>
          <a:xfrm rot="18900000">
            <a:off x="-181770" y="3893183"/>
            <a:ext cx="730645" cy="730645"/>
          </a:xfrm>
          <a:prstGeom prst="rect">
            <a:avLst/>
          </a:prstGeom>
          <a:noFill/>
          <a:ln w="9525">
            <a:solidFill>
              <a:srgbClr val="F0732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27" name="Picture 2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AD44DE4-5122-DB4F-BD00-3F53093130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114" y="429404"/>
            <a:ext cx="1520293" cy="199634"/>
          </a:xfrm>
          <a:prstGeom prst="rect">
            <a:avLst/>
          </a:prstGeom>
        </p:spPr>
      </p:pic>
      <p:pic>
        <p:nvPicPr>
          <p:cNvPr id="28" name="Picture 27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7551DD2A-786E-FF4F-8110-5087CC8D4B2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87" y="458504"/>
            <a:ext cx="919226" cy="144932"/>
          </a:xfrm>
          <a:prstGeom prst="rect">
            <a:avLst/>
          </a:prstGeom>
        </p:spPr>
      </p:pic>
      <p:sp>
        <p:nvSpPr>
          <p:cNvPr id="20" name="큰삼각형"/>
          <p:cNvSpPr>
            <a:spLocks/>
          </p:cNvSpPr>
          <p:nvPr userDrawn="1"/>
        </p:nvSpPr>
        <p:spPr bwMode="auto">
          <a:xfrm flipH="1">
            <a:off x="4761605" y="743646"/>
            <a:ext cx="4400144" cy="4399853"/>
          </a:xfrm>
          <a:custGeom>
            <a:avLst/>
            <a:gdLst>
              <a:gd name="T0" fmla="*/ 0 w 6543"/>
              <a:gd name="T1" fmla="*/ 0 h 3784"/>
              <a:gd name="T2" fmla="*/ 0 w 6543"/>
              <a:gd name="T3" fmla="*/ 3784 h 3784"/>
              <a:gd name="T4" fmla="*/ 6543 w 6543"/>
              <a:gd name="T5" fmla="*/ 3784 h 3784"/>
              <a:gd name="T6" fmla="*/ 1881 w 6543"/>
              <a:gd name="T7" fmla="*/ 1086 h 3784"/>
              <a:gd name="T8" fmla="*/ 0 w 6543"/>
              <a:gd name="T9" fmla="*/ 0 h 3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43" h="3784">
                <a:moveTo>
                  <a:pt x="0" y="0"/>
                </a:moveTo>
                <a:lnTo>
                  <a:pt x="0" y="3784"/>
                </a:lnTo>
                <a:lnTo>
                  <a:pt x="6543" y="3784"/>
                </a:lnTo>
                <a:lnTo>
                  <a:pt x="1881" y="1086"/>
                </a:lnTo>
                <a:lnTo>
                  <a:pt x="0" y="0"/>
                </a:lnTo>
                <a:close/>
              </a:path>
            </a:pathLst>
          </a:custGeom>
          <a:solidFill>
            <a:srgbClr val="F0732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25" name="자유형 4"/>
          <p:cNvSpPr>
            <a:spLocks noChangeAspect="1"/>
          </p:cNvSpPr>
          <p:nvPr userDrawn="1"/>
        </p:nvSpPr>
        <p:spPr bwMode="auto">
          <a:xfrm flipH="1">
            <a:off x="4512733" y="-29610"/>
            <a:ext cx="4649010" cy="4640338"/>
          </a:xfrm>
          <a:custGeom>
            <a:avLst/>
            <a:gdLst>
              <a:gd name="connsiteX0" fmla="*/ 0 w 4262504"/>
              <a:gd name="connsiteY0" fmla="*/ 0 h 2466803"/>
              <a:gd name="connsiteX1" fmla="*/ 0 w 4262504"/>
              <a:gd name="connsiteY1" fmla="*/ 642356 h 2466803"/>
              <a:gd name="connsiteX2" fmla="*/ 3152547 w 4262504"/>
              <a:gd name="connsiteY2" fmla="*/ 2466803 h 2466803"/>
              <a:gd name="connsiteX3" fmla="*/ 4262504 w 4262504"/>
              <a:gd name="connsiteY3" fmla="*/ 2466803 h 246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2504" h="2466803">
                <a:moveTo>
                  <a:pt x="0" y="0"/>
                </a:moveTo>
                <a:lnTo>
                  <a:pt x="0" y="642356"/>
                </a:lnTo>
                <a:lnTo>
                  <a:pt x="3152547" y="2466803"/>
                </a:lnTo>
                <a:lnTo>
                  <a:pt x="4262504" y="2466803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5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6" name="큰삼각형">
            <a:extLst>
              <a:ext uri="{FF2B5EF4-FFF2-40B4-BE49-F238E27FC236}">
                <a16:creationId xmlns:a16="http://schemas.microsoft.com/office/drawing/2014/main" id="{9A4F441C-BF23-460F-873D-78CDA40DE43C}"/>
              </a:ext>
            </a:extLst>
          </p:cNvPr>
          <p:cNvSpPr>
            <a:spLocks/>
          </p:cNvSpPr>
          <p:nvPr userDrawn="1"/>
        </p:nvSpPr>
        <p:spPr bwMode="auto">
          <a:xfrm flipH="1">
            <a:off x="7236237" y="3218117"/>
            <a:ext cx="1925510" cy="1925382"/>
          </a:xfrm>
          <a:custGeom>
            <a:avLst/>
            <a:gdLst>
              <a:gd name="T0" fmla="*/ 0 w 6543"/>
              <a:gd name="T1" fmla="*/ 0 h 3784"/>
              <a:gd name="T2" fmla="*/ 0 w 6543"/>
              <a:gd name="T3" fmla="*/ 3784 h 3784"/>
              <a:gd name="T4" fmla="*/ 6543 w 6543"/>
              <a:gd name="T5" fmla="*/ 3784 h 3784"/>
              <a:gd name="T6" fmla="*/ 1881 w 6543"/>
              <a:gd name="T7" fmla="*/ 1086 h 3784"/>
              <a:gd name="T8" fmla="*/ 0 w 6543"/>
              <a:gd name="T9" fmla="*/ 0 h 3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43" h="3784">
                <a:moveTo>
                  <a:pt x="0" y="0"/>
                </a:moveTo>
                <a:lnTo>
                  <a:pt x="0" y="3784"/>
                </a:lnTo>
                <a:lnTo>
                  <a:pt x="6543" y="3784"/>
                </a:lnTo>
                <a:lnTo>
                  <a:pt x="1881" y="1086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6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08196" y="2049730"/>
            <a:ext cx="7584708" cy="522782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 anchor="ctr" anchorCtr="1">
            <a:noAutofit/>
          </a:bodyPr>
          <a:lstStyle>
            <a:lvl1pPr algn="ctr">
              <a:defRPr lang="en-GB" sz="3600" b="1" baseline="0" dirty="0">
                <a:solidFill>
                  <a:schemeClr val="accent2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defRPr>
            </a:lvl1pPr>
          </a:lstStyle>
          <a:p>
            <a:pPr marL="0" lvl="0" indent="0" algn="r" defTabSz="914355" latinLnBrk="1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dirty="0"/>
              <a:t>Click to Add Document Title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1902794" y="2754111"/>
            <a:ext cx="4995512" cy="19676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 anchorCtr="1">
            <a:normAutofit/>
          </a:bodyPr>
          <a:lstStyle>
            <a:lvl1pPr algn="r">
              <a:defRPr lang="en-US" sz="900" b="0" smtClean="0">
                <a:solidFill>
                  <a:srgbClr val="4A4A49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defRPr>
            </a:lvl1pPr>
            <a:lvl2pPr>
              <a:defRPr lang="en-US" sz="2400" smtClean="0"/>
            </a:lvl2pPr>
            <a:lvl3pPr>
              <a:defRPr lang="en-US" sz="2000" smtClean="0"/>
            </a:lvl3pPr>
            <a:lvl4pPr>
              <a:defRPr lang="en-US" sz="1800" smtClean="0"/>
            </a:lvl4pPr>
            <a:lvl5pPr>
              <a:defRPr lang="en-GB" sz="1800"/>
            </a:lvl5pPr>
          </a:lstStyle>
          <a:p>
            <a:pPr algn="r"/>
            <a:r>
              <a:rPr lang="en-GB" altLang="ko-KR" sz="900" b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subtitle</a:t>
            </a:r>
            <a:endParaRPr lang="en-US" altLang="ko-KR" sz="900" b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135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C570B9B-7C00-4B43-8F2E-6C317E2A42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536192" y="118046"/>
            <a:ext cx="6071616" cy="3392424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000"/>
            </a:lvl1pPr>
          </a:lstStyle>
          <a:p>
            <a:r>
              <a:rPr lang="en-US" dirty="0" smtClean="0"/>
              <a:t>INSERT </a:t>
            </a:r>
            <a:r>
              <a:rPr lang="en-US" dirty="0"/>
              <a:t>IMAGE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C567D3-8B34-BC4D-9817-B7498D370612}"/>
              </a:ext>
            </a:extLst>
          </p:cNvPr>
          <p:cNvSpPr/>
          <p:nvPr userDrawn="1"/>
        </p:nvSpPr>
        <p:spPr>
          <a:xfrm rot="18900000">
            <a:off x="4413667" y="5057937"/>
            <a:ext cx="316666" cy="316666"/>
          </a:xfrm>
          <a:prstGeom prst="rect">
            <a:avLst/>
          </a:prstGeom>
          <a:solidFill>
            <a:srgbClr val="F0732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5F7F56-7B56-FA41-A32A-232402DC2A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36192" y="3676557"/>
            <a:ext cx="6071616" cy="368024"/>
          </a:xfrm>
          <a:prstGeom prst="rect">
            <a:avLst/>
          </a:prstGeom>
        </p:spPr>
        <p:txBody>
          <a:bodyPr/>
          <a:lstStyle>
            <a:lvl1pPr algn="ctr">
              <a:defRPr sz="2000" b="1" i="0">
                <a:solidFill>
                  <a:schemeClr val="accent2"/>
                </a:solidFill>
                <a:latin typeface="Myriad Pro Semibold" panose="020B0503030403020204" pitchFamily="34" charset="0"/>
              </a:defRPr>
            </a:lvl1pPr>
            <a:lvl2pPr marL="0" indent="0" algn="ctr">
              <a:buNone/>
              <a:defRPr b="0" i="0">
                <a:latin typeface="Myriad Pro" panose="020B0503030403020204" pitchFamily="34" charset="0"/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D18DFEDA-ABF6-7140-B55E-4C89C4EF66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36192" y="4210668"/>
            <a:ext cx="6071616" cy="550853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rgbClr val="4A4A49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6" name="그림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5"/>
            <a:ext cx="9144000" cy="1119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178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Rhomb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A8683AE-4112-534F-90F8-0F9A2200C27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376486" y="417646"/>
            <a:ext cx="4391025" cy="600075"/>
          </a:xfrm>
          <a:prstGeom prst="rect">
            <a:avLst/>
          </a:prstGeom>
        </p:spPr>
        <p:txBody>
          <a:bodyPr/>
          <a:lstStyle>
            <a:lvl1pPr algn="ctr">
              <a:defRPr sz="2000" b="1" i="0">
                <a:solidFill>
                  <a:schemeClr val="accent2"/>
                </a:solidFill>
                <a:latin typeface="Myriad Pro Semibold" panose="020B0503030403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4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5"/>
            <a:ext cx="9144000" cy="111986"/>
          </a:xfrm>
          <a:prstGeom prst="rect">
            <a:avLst/>
          </a:prstGeom>
        </p:spPr>
      </p:pic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4C8F7AFC-DB13-454B-87DF-FD3CDE697456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886152" y="1326556"/>
            <a:ext cx="3371691" cy="3371691"/>
          </a:xfrm>
          <a:prstGeom prst="diamond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solidFill>
              <a:srgbClr val="AFAFAF"/>
            </a:solidFill>
          </a:ln>
        </p:spPr>
        <p:txBody>
          <a:bodyPr wrap="square" lIns="0" anchor="ctr" anchorCtr="0"/>
          <a:lstStyle>
            <a:lvl1pPr algn="ctr">
              <a:defRPr sz="1000" b="0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14641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 Rhomb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4C8F7AFC-DB13-454B-87DF-FD3CDE69745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75177" y="953293"/>
            <a:ext cx="3240000" cy="3240000"/>
          </a:xfrm>
          <a:prstGeom prst="diamond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solidFill>
              <a:srgbClr val="AFAFAF"/>
            </a:solidFill>
          </a:ln>
        </p:spPr>
        <p:txBody>
          <a:bodyPr wrap="square" lIns="0" anchor="ctr" anchorCtr="0"/>
          <a:lstStyle>
            <a:lvl1pPr algn="ctr">
              <a:defRPr sz="1000" b="0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298C20F-F776-9543-B10F-E6E34A89AAE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202639" y="953293"/>
            <a:ext cx="4464845" cy="599282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rgbClr val="F07321"/>
                </a:solidFill>
                <a:latin typeface="Myriad Pro Semibold" panose="020B0503030403020204" pitchFamily="34" charset="0"/>
              </a:defRPr>
            </a:lvl1pPr>
            <a:lvl2pPr marL="0" indent="0">
              <a:buNone/>
              <a:defRPr>
                <a:solidFill>
                  <a:srgbClr val="4A4A49"/>
                </a:solidFill>
                <a:latin typeface="Myriad Pro" panose="020B0503030403020204" pitchFamily="34" charset="0"/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0E9F824-4BD9-8B4E-9412-288F576ED6A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13255" y="1552575"/>
            <a:ext cx="4465611" cy="2459037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accent2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6" name="그림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5"/>
            <a:ext cx="9144000" cy="1119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087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7ADCE1BF-D696-2347-99F6-F671DD6963C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54338" y="877888"/>
            <a:ext cx="2489661" cy="3019424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000"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80E533-9C5A-894B-BF5A-0E99EEE6AE46}"/>
              </a:ext>
            </a:extLst>
          </p:cNvPr>
          <p:cNvSpPr/>
          <p:nvPr userDrawn="1"/>
        </p:nvSpPr>
        <p:spPr>
          <a:xfrm rot="18874168">
            <a:off x="5234465" y="4265606"/>
            <a:ext cx="1077831" cy="1077831"/>
          </a:xfrm>
          <a:prstGeom prst="rect">
            <a:avLst/>
          </a:prstGeom>
          <a:noFill/>
          <a:ln w="9525">
            <a:solidFill>
              <a:srgbClr val="F0732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C928303-C561-8B45-A3D4-55AFCD7B788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9950" y="877888"/>
            <a:ext cx="4971197" cy="560387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rgbClr val="F07321"/>
                </a:solidFill>
                <a:latin typeface="Myriad Pro Semibold" panose="020B0503030403020204" pitchFamily="34" charset="0"/>
              </a:defRPr>
            </a:lvl1pPr>
            <a:lvl2pPr marL="0" indent="0">
              <a:buNone/>
              <a:defRPr>
                <a:solidFill>
                  <a:srgbClr val="4A4A49"/>
                </a:solidFill>
                <a:latin typeface="Myriad Pro" panose="020B0503030403020204" pitchFamily="34" charset="0"/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AC3DFD-FAE5-F44A-AC41-17CEE518571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6228" y="1438275"/>
            <a:ext cx="4972050" cy="2459037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accent2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6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5"/>
            <a:ext cx="9144000" cy="11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66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3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gi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10" descr="A close up of a logo&#10;&#10;Description automatically generated">
            <a:extLst>
              <a:ext uri="{FF2B5EF4-FFF2-40B4-BE49-F238E27FC236}">
                <a16:creationId xmlns:a16="http://schemas.microsoft.com/office/drawing/2014/main" id="{0A4F925B-8198-744A-8701-4A6A62E316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7957" t="2472" r="-37957" b="3003"/>
          <a:stretch/>
        </p:blipFill>
        <p:spPr>
          <a:xfrm>
            <a:off x="8488852" y="4676024"/>
            <a:ext cx="836069" cy="449257"/>
          </a:xfrm>
          <a:prstGeom prst="rect">
            <a:avLst/>
          </a:prstGeom>
          <a:noFill/>
        </p:spPr>
      </p:pic>
      <p:sp>
        <p:nvSpPr>
          <p:cNvPr id="2" name="01_텍스트">
            <a:extLst>
              <a:ext uri="{FF2B5EF4-FFF2-40B4-BE49-F238E27FC236}">
                <a16:creationId xmlns:a16="http://schemas.microsoft.com/office/drawing/2014/main" id="{CE1D9021-A283-774A-9C0D-A8E70A9C8BF8}"/>
              </a:ext>
            </a:extLst>
          </p:cNvPr>
          <p:cNvSpPr/>
          <p:nvPr userDrawn="1"/>
        </p:nvSpPr>
        <p:spPr>
          <a:xfrm>
            <a:off x="145648" y="4856841"/>
            <a:ext cx="1298432" cy="161583"/>
          </a:xfrm>
          <a:prstGeom prst="rect">
            <a:avLst/>
          </a:prstGeom>
        </p:spPr>
        <p:txBody>
          <a:bodyPr wrap="none" lIns="0" tIns="0" rIns="0" bIns="0" anchor="t" anchorCtr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0" marR="0" lvl="0" indent="0" algn="l" defTabSz="685783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25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Myriad Pro" panose="020B05030304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Copyright ⓒ 2021  Hanwha Techwin Co., Ltd.  </a:t>
            </a:r>
            <a:br>
              <a:rPr kumimoji="0" lang="en-US" altLang="ko-KR" sz="525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Myriad Pro" panose="020B0503030403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en-US" altLang="ko-KR" sz="525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Myriad Pro" panose="020B05030304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rights reserved.</a:t>
            </a:r>
            <a:endParaRPr kumimoji="0" lang="en-US" altLang="ko-KR" sz="525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Myriad Pro" panose="020B0503030403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F42B0C00-6EC6-4C8B-9BC7-83C25059C469}"/>
              </a:ext>
            </a:extLst>
          </p:cNvPr>
          <p:cNvSpPr txBox="1">
            <a:spLocks/>
          </p:cNvSpPr>
          <p:nvPr userDrawn="1"/>
        </p:nvSpPr>
        <p:spPr>
          <a:xfrm>
            <a:off x="8130907" y="4856841"/>
            <a:ext cx="431158" cy="10017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>
                <a:solidFill>
                  <a:srgbClr val="4A4A4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052A89-7A23-4FE2-8707-45E80E1F44CF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4A4A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4A4A4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7F3E9B4-4F7B-409E-A909-A84CB10F87CC}"/>
              </a:ext>
            </a:extLst>
          </p:cNvPr>
          <p:cNvCxnSpPr>
            <a:cxnSpLocks/>
          </p:cNvCxnSpPr>
          <p:nvPr userDrawn="1"/>
        </p:nvCxnSpPr>
        <p:spPr>
          <a:xfrm>
            <a:off x="8645974" y="4740142"/>
            <a:ext cx="0" cy="332959"/>
          </a:xfrm>
          <a:prstGeom prst="line">
            <a:avLst/>
          </a:prstGeom>
          <a:noFill/>
          <a:ln w="12700" cap="flat" cmpd="sng" algn="ctr">
            <a:solidFill>
              <a:srgbClr val="ED6B06"/>
            </a:solidFill>
            <a:prstDash val="solid"/>
          </a:ln>
          <a:effectLst/>
        </p:spPr>
      </p:cxn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8"/>
          <a:stretch>
            <a:fillRect/>
          </a:stretch>
        </p:blipFill>
        <p:spPr>
          <a:xfrm>
            <a:off x="679860" y="4864540"/>
            <a:ext cx="921342" cy="73092"/>
          </a:xfrm>
          <a:prstGeom prst="rect">
            <a:avLst/>
          </a:prstGeom>
        </p:spPr>
      </p:pic>
    </p:spTree>
    <p:custDataLst>
      <p:tags r:id="rId36"/>
    </p:custDataLst>
    <p:extLst>
      <p:ext uri="{BB962C8B-B14F-4D97-AF65-F5344CB8AC3E}">
        <p14:creationId xmlns:p14="http://schemas.microsoft.com/office/powerpoint/2010/main" val="68192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8" r:id="rId1"/>
    <p:sldLayoutId id="2147484789" r:id="rId2"/>
    <p:sldLayoutId id="2147484790" r:id="rId3"/>
    <p:sldLayoutId id="2147484791" r:id="rId4"/>
    <p:sldLayoutId id="2147484792" r:id="rId5"/>
    <p:sldLayoutId id="2147484793" r:id="rId6"/>
    <p:sldLayoutId id="2147484794" r:id="rId7"/>
    <p:sldLayoutId id="2147484795" r:id="rId8"/>
    <p:sldLayoutId id="2147484796" r:id="rId9"/>
    <p:sldLayoutId id="2147484797" r:id="rId10"/>
    <p:sldLayoutId id="2147484798" r:id="rId11"/>
    <p:sldLayoutId id="2147484799" r:id="rId12"/>
    <p:sldLayoutId id="2147484800" r:id="rId13"/>
    <p:sldLayoutId id="2147484801" r:id="rId14"/>
    <p:sldLayoutId id="2147484802" r:id="rId15"/>
    <p:sldLayoutId id="2147484803" r:id="rId16"/>
    <p:sldLayoutId id="2147484804" r:id="rId17"/>
    <p:sldLayoutId id="2147484805" r:id="rId18"/>
    <p:sldLayoutId id="2147484806" r:id="rId19"/>
    <p:sldLayoutId id="2147484807" r:id="rId20"/>
    <p:sldLayoutId id="2147484808" r:id="rId21"/>
    <p:sldLayoutId id="2147484809" r:id="rId22"/>
    <p:sldLayoutId id="2147484810" r:id="rId23"/>
    <p:sldLayoutId id="2147484811" r:id="rId24"/>
    <p:sldLayoutId id="2147484812" r:id="rId25"/>
    <p:sldLayoutId id="2147484813" r:id="rId26"/>
    <p:sldLayoutId id="2147484814" r:id="rId27"/>
    <p:sldLayoutId id="2147484815" r:id="rId28"/>
    <p:sldLayoutId id="2147484816" r:id="rId29"/>
    <p:sldLayoutId id="2147484817" r:id="rId30"/>
    <p:sldLayoutId id="2147484818" r:id="rId31"/>
    <p:sldLayoutId id="2147484819" r:id="rId32"/>
    <p:sldLayoutId id="2147484820" r:id="rId33"/>
    <p:sldLayoutId id="2147484821" r:id="rId3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 cap="all">
          <a:solidFill>
            <a:schemeClr val="bg1"/>
          </a:solidFill>
          <a:latin typeface="Arial Narrow" panose="020B0606020202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 Narrow" panose="020B060602020203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 Narrow" panose="020B060602020203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 Narrow" panose="020B060602020203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 Narrow" panose="020B060602020203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 Narrow" panose="020B060602020203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 Narrow" panose="020B060602020203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 Narrow" panose="020B060602020203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 Narrow" panose="020B0606020202030204" pitchFamily="34" charset="0"/>
        </a:defRPr>
      </a:lvl9pPr>
    </p:titleStyle>
    <p:bodyStyle>
      <a:lvl1pPr algn="l" rtl="0" eaLnBrk="1" fontAlgn="base" hangingPunct="1">
        <a:spcBef>
          <a:spcPts val="1200"/>
        </a:spcBef>
        <a:spcAft>
          <a:spcPct val="0"/>
        </a:spcAft>
        <a:buFont typeface="Arial" panose="020B0604020202020204" pitchFamily="34" charset="0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00013" indent="-179388" algn="l" rtl="0" eaLnBrk="1" fontAlgn="base" hangingPunct="1">
        <a:spcBef>
          <a:spcPts val="1200"/>
        </a:spcBef>
        <a:spcAft>
          <a:spcPct val="0"/>
        </a:spcAft>
        <a:buSzPct val="130000"/>
        <a:buBlip>
          <a:blip r:embed="rId39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79388" algn="l" rtl="0" eaLnBrk="1" fontAlgn="base" hangingPunct="1">
        <a:spcBef>
          <a:spcPts val="900"/>
        </a:spcBef>
        <a:spcAft>
          <a:spcPct val="0"/>
        </a:spcAft>
        <a:buSzPct val="130000"/>
        <a:buBlip>
          <a:blip r:embed="rId39"/>
        </a:buBlip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79388" algn="l" rtl="0" eaLnBrk="1" fontAlgn="base" hangingPunct="1">
        <a:spcBef>
          <a:spcPts val="600"/>
        </a:spcBef>
        <a:spcAft>
          <a:spcPct val="0"/>
        </a:spcAft>
        <a:buBlip>
          <a:blip r:embed="rId39"/>
        </a:buBlip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5.xml"/><Relationship Id="rId5" Type="http://schemas.openxmlformats.org/officeDocument/2006/relationships/image" Target="../media/image20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6.xml"/><Relationship Id="rId5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7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8.xml"/><Relationship Id="rId5" Type="http://schemas.openxmlformats.org/officeDocument/2006/relationships/image" Target="../media/image32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eucctv.help@hanwha.com" TargetMode="Externa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9.xml"/><Relationship Id="rId5" Type="http://schemas.openxmlformats.org/officeDocument/2006/relationships/image" Target="../media/image33.png"/><Relationship Id="rId4" Type="http://schemas.openxmlformats.org/officeDocument/2006/relationships/hyperlink" Target="mailto:hteproduct@hanwha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WAVE </a:t>
            </a:r>
            <a:r>
              <a:rPr lang="en-GB" dirty="0" err="1" smtClean="0"/>
              <a:t>PoE</a:t>
            </a:r>
            <a:r>
              <a:rPr lang="en-GB" dirty="0" smtClean="0"/>
              <a:t> </a:t>
            </a:r>
            <a:r>
              <a:rPr lang="en-GB" dirty="0" err="1" smtClean="0"/>
              <a:t>nvr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Guide – Installing European languages in Linux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3367" y="1461137"/>
            <a:ext cx="4075780" cy="2033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047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9558" y="2168124"/>
            <a:ext cx="2297634" cy="198545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6762" y="2116222"/>
            <a:ext cx="2291492" cy="212241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4.1. Adding </a:t>
            </a:r>
            <a:r>
              <a:rPr lang="en-GB" dirty="0"/>
              <a:t>a Language pack to </a:t>
            </a:r>
            <a:r>
              <a:rPr lang="en-GB" dirty="0" smtClean="0"/>
              <a:t>Linux 1/3</a:t>
            </a:r>
            <a:endParaRPr lang="en-GB" dirty="0"/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marL="0" lvl="1" indent="0">
              <a:buSzTx/>
              <a:buNone/>
            </a:pPr>
            <a:r>
              <a:rPr lang="en-GB" dirty="0" smtClean="0"/>
              <a:t>Select “Manage Installed Languages” button in Language and Region of the Settings menu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5"/>
          </p:nvPr>
        </p:nvSpPr>
        <p:spPr>
          <a:xfrm>
            <a:off x="3793297" y="1327699"/>
            <a:ext cx="2230131" cy="432000"/>
          </a:xfrm>
        </p:spPr>
        <p:txBody>
          <a:bodyPr/>
          <a:lstStyle/>
          <a:p>
            <a:pPr marL="0" lvl="1" indent="0">
              <a:buSzTx/>
              <a:buNone/>
            </a:pPr>
            <a:r>
              <a:rPr lang="en-GB" dirty="0" smtClean="0"/>
              <a:t>The Language Support window will appear, click the “Install / Remove Languages…” button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 marL="0" lvl="1" indent="0">
              <a:buSzTx/>
              <a:buNone/>
            </a:pPr>
            <a:r>
              <a:rPr lang="en-GB" dirty="0" smtClean="0"/>
              <a:t>The Installed Language window will open, scroll to your required language and select the checkbox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901" y="2244275"/>
            <a:ext cx="2927184" cy="2125339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>
            <a:off x="1941911" y="1996440"/>
            <a:ext cx="168598" cy="13105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4480560" y="1897380"/>
            <a:ext cx="467764" cy="1767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429500" y="1897380"/>
            <a:ext cx="731520" cy="12800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90098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732" y="2251423"/>
            <a:ext cx="2296845" cy="21273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2623" y="2259246"/>
            <a:ext cx="2394640" cy="157753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415" y="2073350"/>
            <a:ext cx="2297634" cy="198545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4.2. Adding </a:t>
            </a:r>
            <a:r>
              <a:rPr lang="en-GB" dirty="0"/>
              <a:t>a Language pack to </a:t>
            </a:r>
            <a:r>
              <a:rPr lang="en-GB" dirty="0" smtClean="0"/>
              <a:t>Linux 2/3</a:t>
            </a:r>
            <a:endParaRPr lang="en-GB" dirty="0"/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dirty="0" smtClean="0"/>
              <a:t>6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marL="0" lvl="1" indent="0">
              <a:buSzTx/>
              <a:buNone/>
            </a:pPr>
            <a:r>
              <a:rPr lang="en-GB" dirty="0" smtClean="0"/>
              <a:t>Click “Apply”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5"/>
          </p:nvPr>
        </p:nvSpPr>
        <p:spPr>
          <a:xfrm>
            <a:off x="3793297" y="1327699"/>
            <a:ext cx="2230131" cy="432000"/>
          </a:xfrm>
        </p:spPr>
        <p:txBody>
          <a:bodyPr/>
          <a:lstStyle/>
          <a:p>
            <a:pPr marL="0" lvl="1" indent="0">
              <a:buSzTx/>
              <a:buNone/>
            </a:pPr>
            <a:r>
              <a:rPr lang="en-GB" dirty="0" smtClean="0"/>
              <a:t>Enter your password to allow permission to install the language pack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 marL="0" lvl="1" indent="0">
              <a:buSzTx/>
              <a:buNone/>
            </a:pPr>
            <a:r>
              <a:rPr lang="en-GB" dirty="0" smtClean="0"/>
              <a:t>Wait a moment for the download and install to complete. Scroll the language list to confirm installation. </a:t>
            </a:r>
            <a:endParaRPr lang="en-GB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629395" y="1759699"/>
            <a:ext cx="852548" cy="21083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431314" y="2073350"/>
            <a:ext cx="1" cy="11415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6169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0042" y="2426147"/>
            <a:ext cx="2394640" cy="15775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415" y="2056942"/>
            <a:ext cx="2500443" cy="231594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4.3. Adding </a:t>
            </a:r>
            <a:r>
              <a:rPr lang="en-GB" dirty="0"/>
              <a:t>a Language pack to </a:t>
            </a:r>
            <a:r>
              <a:rPr lang="en-GB" dirty="0" smtClean="0"/>
              <a:t>Linux 3/3</a:t>
            </a:r>
            <a:endParaRPr lang="en-GB" dirty="0"/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 smtClean="0"/>
              <a:t>7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 smtClean="0"/>
              <a:t>8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dirty="0" smtClean="0"/>
              <a:t>9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marL="0" lvl="1" indent="0">
              <a:buSzTx/>
              <a:buNone/>
            </a:pPr>
            <a:r>
              <a:rPr lang="en-GB" dirty="0"/>
              <a:t>Drag the language up the list to increase its priority.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5"/>
          </p:nvPr>
        </p:nvSpPr>
        <p:spPr>
          <a:xfrm>
            <a:off x="3793297" y="1327699"/>
            <a:ext cx="2230131" cy="432000"/>
          </a:xfrm>
        </p:spPr>
        <p:txBody>
          <a:bodyPr/>
          <a:lstStyle/>
          <a:p>
            <a:pPr marL="0" lvl="1" indent="0">
              <a:buSzTx/>
              <a:buNone/>
            </a:pPr>
            <a:r>
              <a:rPr lang="en-GB" dirty="0" smtClean="0"/>
              <a:t>Click the “Apply system-wide” to apply this priority.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 marL="0" lvl="1" indent="0">
              <a:buSzTx/>
              <a:buNone/>
            </a:pPr>
            <a:r>
              <a:rPr lang="en-GB" dirty="0" smtClean="0"/>
              <a:t>Input your password to apply permission to this change</a:t>
            </a:r>
            <a:endParaRPr lang="en-GB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629395" y="1759699"/>
            <a:ext cx="312516" cy="902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936" y="2056942"/>
            <a:ext cx="2500443" cy="2315944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flipH="1">
            <a:off x="4124960" y="1759699"/>
            <a:ext cx="637472" cy="16743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93447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415" y="2032641"/>
            <a:ext cx="2714672" cy="197104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4.4. Adding </a:t>
            </a:r>
            <a:r>
              <a:rPr lang="en-GB" dirty="0"/>
              <a:t>a Language pack to </a:t>
            </a:r>
            <a:r>
              <a:rPr lang="en-GB" dirty="0" smtClean="0"/>
              <a:t>Linux 4/4</a:t>
            </a:r>
            <a:endParaRPr lang="en-GB" dirty="0"/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 smtClean="0"/>
              <a:t>10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 smtClean="0"/>
              <a:t>11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marL="0" lvl="1" indent="0">
              <a:buSzTx/>
              <a:buNone/>
            </a:pPr>
            <a:r>
              <a:rPr lang="en-GB" dirty="0" smtClean="0"/>
              <a:t>Confirm the settings have been saved.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5"/>
          </p:nvPr>
        </p:nvSpPr>
        <p:spPr>
          <a:xfrm>
            <a:off x="3793297" y="1327699"/>
            <a:ext cx="2230131" cy="432000"/>
          </a:xfrm>
        </p:spPr>
        <p:txBody>
          <a:bodyPr/>
          <a:lstStyle/>
          <a:p>
            <a:pPr marL="0" lvl="1" indent="0">
              <a:buSzTx/>
              <a:buNone/>
            </a:pPr>
            <a:r>
              <a:rPr lang="en-GB" dirty="0" smtClean="0"/>
              <a:t>Restart the WAVE </a:t>
            </a:r>
            <a:r>
              <a:rPr lang="en-GB" dirty="0" err="1" smtClean="0"/>
              <a:t>PoE</a:t>
            </a:r>
            <a:r>
              <a:rPr lang="en-GB" dirty="0" smtClean="0"/>
              <a:t> NVR to complete the change of settings.</a:t>
            </a:r>
          </a:p>
          <a:p>
            <a:pPr marL="0" lvl="1" indent="0">
              <a:buSzTx/>
              <a:buNone/>
            </a:pPr>
            <a:r>
              <a:rPr lang="en-GB" dirty="0" smtClean="0"/>
              <a:t>To restart first select the down-facing arrow in the top right corner.</a:t>
            </a:r>
            <a:endParaRPr lang="en-GB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629395" y="1759699"/>
            <a:ext cx="867633" cy="5771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/>
          <a:srcRect l="70228" b="56129"/>
          <a:stretch/>
        </p:blipFill>
        <p:spPr>
          <a:xfrm>
            <a:off x="3573936" y="2336800"/>
            <a:ext cx="2209800" cy="1831659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4428931" y="2032641"/>
            <a:ext cx="1212979" cy="3041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6171732" y="1331509"/>
            <a:ext cx="432000" cy="432000"/>
          </a:xfrm>
        </p:spPr>
        <p:txBody>
          <a:bodyPr/>
          <a:lstStyle/>
          <a:p>
            <a:r>
              <a:rPr lang="en-GB" dirty="0" smtClean="0"/>
              <a:t>12</a:t>
            </a:r>
            <a:endParaRPr lang="en-GB" dirty="0"/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6610456" y="1327699"/>
            <a:ext cx="1844662" cy="432000"/>
          </a:xfrm>
        </p:spPr>
        <p:txBody>
          <a:bodyPr/>
          <a:lstStyle/>
          <a:p>
            <a:pPr marL="0" lvl="1" indent="0">
              <a:buSzTx/>
              <a:buNone/>
            </a:pPr>
            <a:r>
              <a:rPr lang="en-GB" dirty="0" smtClean="0"/>
              <a:t>Click on the on-screen power button.</a:t>
            </a:r>
          </a:p>
          <a:p>
            <a:pPr marL="0" lvl="1" indent="0">
              <a:buSzTx/>
              <a:buNone/>
            </a:pPr>
            <a:r>
              <a:rPr lang="en-GB" dirty="0" smtClean="0"/>
              <a:t>Select “Restart” to reboot.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1732" y="2622210"/>
            <a:ext cx="2681190" cy="934354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H="1">
            <a:off x="5536165" y="1571197"/>
            <a:ext cx="1220067" cy="19135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7487625" y="1953208"/>
            <a:ext cx="24702" cy="14244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16333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 smtClean="0"/>
              <a:t>For further support contact Hanwha Techwin Europe</a:t>
            </a:r>
          </a:p>
          <a:p>
            <a:pPr lvl="2"/>
            <a:r>
              <a:rPr lang="en-GB" dirty="0" smtClean="0"/>
              <a:t>Tech support</a:t>
            </a:r>
          </a:p>
          <a:p>
            <a:pPr lvl="2"/>
            <a:r>
              <a:rPr lang="en-GB" dirty="0"/>
              <a:t>E-mail: </a:t>
            </a:r>
            <a:r>
              <a:rPr lang="en-GB" dirty="0">
                <a:hlinkClick r:id="rId3"/>
              </a:rPr>
              <a:t>eucctv.help@hanwha.com</a:t>
            </a:r>
            <a:endParaRPr lang="en-GB" dirty="0"/>
          </a:p>
          <a:p>
            <a:pPr lvl="2"/>
            <a:r>
              <a:rPr lang="en-GB" dirty="0" smtClean="0"/>
              <a:t>Product </a:t>
            </a:r>
            <a:r>
              <a:rPr lang="en-GB" dirty="0"/>
              <a:t>and Marketing: </a:t>
            </a:r>
            <a:r>
              <a:rPr lang="en-GB" dirty="0">
                <a:hlinkClick r:id="rId4"/>
              </a:rPr>
              <a:t>hteproduct@hanwha.com</a:t>
            </a:r>
            <a:r>
              <a:rPr lang="en-GB" dirty="0"/>
              <a:t> </a:t>
            </a:r>
          </a:p>
          <a:p>
            <a:endParaRPr lang="en-GB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GB" dirty="0" smtClean="0"/>
              <a:t>End of guide</a:t>
            </a:r>
            <a:endParaRPr lang="en-GB" dirty="0"/>
          </a:p>
        </p:txBody>
      </p:sp>
      <p:pic>
        <p:nvPicPr>
          <p:cNvPr id="19" name="Picture Placeholder 18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20" t="8536" r="35456" b="20360"/>
          <a:stretch/>
        </p:blipFill>
        <p:spPr/>
      </p:pic>
    </p:spTree>
    <p:custDataLst>
      <p:tags r:id="rId1"/>
    </p:custDataLst>
    <p:extLst>
      <p:ext uri="{BB962C8B-B14F-4D97-AF65-F5344CB8AC3E}">
        <p14:creationId xmlns:p14="http://schemas.microsoft.com/office/powerpoint/2010/main" val="96185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 smtClean="0"/>
              <a:t>Contents: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GB" dirty="0" smtClean="0"/>
              <a:t>What is Ubuntu?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 smtClean="0"/>
              <a:t>Access Settings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 smtClean="0"/>
              <a:t>Adding Keyboard Input Source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 smtClean="0"/>
              <a:t>Adding a Language Pack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GB" dirty="0"/>
              <a:t>WAVE </a:t>
            </a:r>
            <a:r>
              <a:rPr lang="en-GB" dirty="0" err="1"/>
              <a:t>PoE</a:t>
            </a:r>
            <a:r>
              <a:rPr lang="en-GB" dirty="0"/>
              <a:t> </a:t>
            </a:r>
            <a:r>
              <a:rPr lang="en-GB" dirty="0" smtClean="0"/>
              <a:t>NVR - </a:t>
            </a:r>
            <a:r>
              <a:rPr lang="en-GB" dirty="0">
                <a:solidFill>
                  <a:schemeClr val="tx1"/>
                </a:solidFill>
              </a:rPr>
              <a:t>Guide – Installing European languages in Linux</a:t>
            </a:r>
          </a:p>
          <a:p>
            <a:endParaRPr lang="en-GB" dirty="0"/>
          </a:p>
        </p:txBody>
      </p:sp>
      <p:pic>
        <p:nvPicPr>
          <p:cNvPr id="9" name="그림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1" t="42243" r="6179" b="42180"/>
          <a:stretch/>
        </p:blipFill>
        <p:spPr>
          <a:xfrm>
            <a:off x="3206749" y="3451978"/>
            <a:ext cx="5149489" cy="913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181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 smtClean="0"/>
              <a:t>Ubuntu is a Linux distribution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Ubuntu is one of the most popular and recognisable Linux distributions in the world</a:t>
            </a:r>
          </a:p>
          <a:p>
            <a:pPr marL="0" indent="0">
              <a:buNone/>
            </a:pPr>
            <a:r>
              <a:rPr lang="en-GB" b="1" dirty="0" smtClean="0"/>
              <a:t>What is Linux?</a:t>
            </a:r>
          </a:p>
          <a:p>
            <a:r>
              <a:rPr lang="en-GB" dirty="0" smtClean="0"/>
              <a:t>Open Source Operating System</a:t>
            </a:r>
          </a:p>
          <a:p>
            <a:pPr marL="430212" lvl="2" indent="-171450">
              <a:buFont typeface="Wingdings" panose="05000000000000000000" pitchFamily="2" charset="2"/>
              <a:buChar char="§"/>
            </a:pPr>
            <a:r>
              <a:rPr lang="en-GB" dirty="0" smtClean="0"/>
              <a:t>Open source </a:t>
            </a:r>
            <a:r>
              <a:rPr lang="en-GB" dirty="0"/>
              <a:t>code is freely </a:t>
            </a:r>
            <a:r>
              <a:rPr lang="en-GB" dirty="0" smtClean="0"/>
              <a:t>available without charge</a:t>
            </a:r>
          </a:p>
          <a:p>
            <a:pPr marL="430212" lvl="2" indent="-171450">
              <a:buFont typeface="Wingdings" panose="05000000000000000000" pitchFamily="2" charset="2"/>
              <a:buChar char="§"/>
            </a:pPr>
            <a:r>
              <a:rPr lang="en-GB" dirty="0" smtClean="0"/>
              <a:t>In contrast to proprietary MS Windows OS</a:t>
            </a:r>
            <a:endParaRPr lang="en-GB" dirty="0"/>
          </a:p>
          <a:p>
            <a:r>
              <a:rPr lang="en-GB" dirty="0" smtClean="0"/>
              <a:t>Stable</a:t>
            </a:r>
          </a:p>
          <a:p>
            <a:r>
              <a:rPr lang="en-GB" dirty="0" smtClean="0"/>
              <a:t>Widely supported</a:t>
            </a:r>
          </a:p>
          <a:p>
            <a:r>
              <a:rPr lang="en-GB" dirty="0"/>
              <a:t>Ubuntu is based on the </a:t>
            </a:r>
            <a:r>
              <a:rPr lang="en-GB" dirty="0" err="1"/>
              <a:t>Debian</a:t>
            </a:r>
            <a:r>
              <a:rPr lang="en-GB" dirty="0"/>
              <a:t> tree of Linux distributions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GB" dirty="0" smtClean="0"/>
              <a:t>1. What is Ubuntu?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544" y="609861"/>
            <a:ext cx="3940094" cy="39400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46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 smtClean="0"/>
              <a:t>2.1. Access Ubuntu Settings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96227" y="1438275"/>
            <a:ext cx="3017357" cy="3227031"/>
          </a:xfrm>
        </p:spPr>
        <p:txBody>
          <a:bodyPr/>
          <a:lstStyle/>
          <a:p>
            <a:pPr lvl="1"/>
            <a:r>
              <a:rPr lang="en-GB" dirty="0" smtClean="0"/>
              <a:t>Power on and log into the WAVE </a:t>
            </a:r>
            <a:r>
              <a:rPr lang="en-GB" dirty="0" err="1" smtClean="0"/>
              <a:t>PoE</a:t>
            </a:r>
            <a:r>
              <a:rPr lang="en-GB" dirty="0" smtClean="0"/>
              <a:t> NVR</a:t>
            </a:r>
          </a:p>
          <a:p>
            <a:pPr lvl="1">
              <a:buClr>
                <a:schemeClr val="tx1"/>
              </a:buClr>
            </a:pPr>
            <a:r>
              <a:rPr lang="en-GB" dirty="0"/>
              <a:t>Go to Ubuntu Settings in any of the following ways:</a:t>
            </a:r>
          </a:p>
          <a:p>
            <a:pPr marL="179387" lvl="2" indent="0">
              <a:buNone/>
            </a:pPr>
            <a:r>
              <a:rPr lang="en-GB" sz="1100" dirty="0" smtClean="0"/>
              <a:t>1. Using keyboard:</a:t>
            </a:r>
          </a:p>
          <a:p>
            <a:pPr lvl="2"/>
            <a:r>
              <a:rPr lang="en-GB" dirty="0"/>
              <a:t>Press the Start key on your keyboard</a:t>
            </a:r>
          </a:p>
          <a:p>
            <a:pPr lvl="3"/>
            <a:r>
              <a:rPr lang="en-GB" dirty="0"/>
              <a:t>Same as the Windows key</a:t>
            </a:r>
          </a:p>
          <a:p>
            <a:pPr lvl="2"/>
            <a:r>
              <a:rPr lang="en-GB" dirty="0" smtClean="0"/>
              <a:t>Type Settings and press Enter</a:t>
            </a:r>
          </a:p>
          <a:p>
            <a:pPr marL="179387" lvl="2" indent="0">
              <a:buNone/>
            </a:pPr>
            <a:r>
              <a:rPr lang="en-GB" sz="1100" dirty="0"/>
              <a:t>2. Using mouse (</a:t>
            </a:r>
            <a:r>
              <a:rPr lang="en-GB" sz="1100" dirty="0" smtClean="0"/>
              <a:t>1 of 2</a:t>
            </a:r>
            <a:r>
              <a:rPr lang="en-GB" sz="1100" dirty="0"/>
              <a:t>)</a:t>
            </a:r>
          </a:p>
          <a:p>
            <a:pPr lvl="2"/>
            <a:r>
              <a:rPr lang="en-GB" dirty="0"/>
              <a:t>C</a:t>
            </a:r>
            <a:r>
              <a:rPr lang="en-GB" dirty="0" smtClean="0"/>
              <a:t>lick on the 9-dot icon</a:t>
            </a:r>
          </a:p>
          <a:p>
            <a:pPr lvl="2"/>
            <a:r>
              <a:rPr lang="en-GB" dirty="0" smtClean="0"/>
              <a:t>Click Settings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3584" y="1229197"/>
            <a:ext cx="5282620" cy="2971474"/>
          </a:xfrm>
          <a:prstGeom prst="rect">
            <a:avLst/>
          </a:prstGeom>
        </p:spPr>
      </p:pic>
      <p:cxnSp>
        <p:nvCxnSpPr>
          <p:cNvPr id="21" name="Elbow Connector 20"/>
          <p:cNvCxnSpPr/>
          <p:nvPr/>
        </p:nvCxnSpPr>
        <p:spPr>
          <a:xfrm flipV="1">
            <a:off x="1685731" y="1872345"/>
            <a:ext cx="4764832" cy="2413516"/>
          </a:xfrm>
          <a:prstGeom prst="bentConnector3">
            <a:avLst>
              <a:gd name="adj1" fmla="val 8459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/>
        </p:nvCxnSpPr>
        <p:spPr>
          <a:xfrm>
            <a:off x="2401078" y="3682482"/>
            <a:ext cx="1312506" cy="37944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685731" y="4061927"/>
            <a:ext cx="0" cy="2239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7961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70228" b="56129"/>
          <a:stretch/>
        </p:blipFill>
        <p:spPr>
          <a:xfrm>
            <a:off x="4676192" y="2270449"/>
            <a:ext cx="2209800" cy="183165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 smtClean="0"/>
              <a:t>2.2. Access Ubuntu Settings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96228" y="1438275"/>
            <a:ext cx="2569486" cy="3227031"/>
          </a:xfrm>
        </p:spPr>
        <p:txBody>
          <a:bodyPr/>
          <a:lstStyle/>
          <a:p>
            <a:pPr marL="179387" lvl="2" indent="0">
              <a:buNone/>
            </a:pPr>
            <a:r>
              <a:rPr lang="en-GB" sz="1100" dirty="0" smtClean="0"/>
              <a:t>3. </a:t>
            </a:r>
            <a:r>
              <a:rPr lang="en-GB" sz="1100" dirty="0"/>
              <a:t>Using mouse </a:t>
            </a:r>
            <a:r>
              <a:rPr lang="en-GB" sz="1100" dirty="0" smtClean="0"/>
              <a:t>(2 of 2</a:t>
            </a:r>
            <a:r>
              <a:rPr lang="en-GB" sz="1100" dirty="0"/>
              <a:t>)</a:t>
            </a:r>
          </a:p>
          <a:p>
            <a:pPr lvl="2"/>
            <a:r>
              <a:rPr lang="en-GB" dirty="0" smtClean="0"/>
              <a:t>Click on the down-facing arrow in the top right hand corner</a:t>
            </a:r>
          </a:p>
          <a:p>
            <a:pPr lvl="2"/>
            <a:r>
              <a:rPr lang="en-GB" dirty="0" smtClean="0"/>
              <a:t>Select the Settings Icon</a:t>
            </a:r>
            <a:endParaRPr lang="en-GB" dirty="0"/>
          </a:p>
        </p:txBody>
      </p:sp>
      <p:cxnSp>
        <p:nvCxnSpPr>
          <p:cNvPr id="21" name="Elbow Connector 20"/>
          <p:cNvCxnSpPr/>
          <p:nvPr/>
        </p:nvCxnSpPr>
        <p:spPr>
          <a:xfrm>
            <a:off x="2438400" y="2270449"/>
            <a:ext cx="3212747" cy="118809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165548" y="1853682"/>
            <a:ext cx="3614697" cy="4167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22001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 smtClean="0"/>
              <a:t>2.3. Ubuntu Settings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96228" y="1438275"/>
            <a:ext cx="2569486" cy="2459037"/>
          </a:xfrm>
        </p:spPr>
        <p:txBody>
          <a:bodyPr/>
          <a:lstStyle/>
          <a:p>
            <a:pPr lvl="1"/>
            <a:r>
              <a:rPr lang="en-GB" dirty="0" smtClean="0"/>
              <a:t>Once selected the Settings window will appear</a:t>
            </a:r>
          </a:p>
          <a:p>
            <a:pPr lvl="1">
              <a:buClr>
                <a:schemeClr val="tx1"/>
              </a:buClr>
            </a:pPr>
            <a:r>
              <a:rPr lang="en-GB" dirty="0"/>
              <a:t>Select the Language and Region menu on the left</a:t>
            </a:r>
          </a:p>
          <a:p>
            <a:pPr lvl="1">
              <a:buClr>
                <a:schemeClr val="tx1"/>
              </a:buClr>
            </a:pPr>
            <a:r>
              <a:rPr lang="en-GB" dirty="0"/>
              <a:t>Both Keyboard layouts and Language packs can be added in this menu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4040" y="877888"/>
            <a:ext cx="4946904" cy="3591795"/>
          </a:xfrm>
          <a:prstGeom prst="rect">
            <a:avLst/>
          </a:prstGeom>
        </p:spPr>
      </p:pic>
      <p:cxnSp>
        <p:nvCxnSpPr>
          <p:cNvPr id="10" name="Elbow Connector 9"/>
          <p:cNvCxnSpPr/>
          <p:nvPr/>
        </p:nvCxnSpPr>
        <p:spPr>
          <a:xfrm>
            <a:off x="1980971" y="2295331"/>
            <a:ext cx="1776156" cy="14928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95433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3.1. Adding </a:t>
            </a:r>
            <a:r>
              <a:rPr lang="en-GB" dirty="0"/>
              <a:t>a Keyboard </a:t>
            </a:r>
            <a:r>
              <a:rPr lang="en-GB" dirty="0" smtClean="0"/>
              <a:t>Layout 1/3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marL="0" lvl="1" indent="0">
              <a:buSzTx/>
              <a:buNone/>
            </a:pPr>
            <a:r>
              <a:rPr lang="en-GB" dirty="0"/>
              <a:t>Under Input Sources click the “+ “ </a:t>
            </a:r>
            <a:r>
              <a:rPr lang="en-GB" dirty="0" smtClean="0"/>
              <a:t>button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5"/>
          </p:nvPr>
        </p:nvSpPr>
        <p:spPr>
          <a:xfrm>
            <a:off x="3793297" y="1327699"/>
            <a:ext cx="2230131" cy="432000"/>
          </a:xfrm>
        </p:spPr>
        <p:txBody>
          <a:bodyPr/>
          <a:lstStyle/>
          <a:p>
            <a:pPr marL="0" lvl="1" indent="0">
              <a:buSzTx/>
              <a:buNone/>
            </a:pPr>
            <a:r>
              <a:rPr lang="en-GB" dirty="0"/>
              <a:t>In the Add an Input Source dialogue click on the 3-dot icon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 marL="0" lvl="1" indent="0">
              <a:buSzTx/>
              <a:buNone/>
            </a:pPr>
            <a:r>
              <a:rPr lang="en-GB" dirty="0"/>
              <a:t>Scroll to the end of the list and select “Other</a:t>
            </a:r>
            <a:r>
              <a:rPr lang="en-GB" dirty="0" smtClean="0"/>
              <a:t>”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35" y="1916890"/>
            <a:ext cx="2927184" cy="2125339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>
            <a:off x="1393371" y="1759699"/>
            <a:ext cx="7258" cy="10887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936" y="2108200"/>
            <a:ext cx="2665492" cy="107962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8279" y="2108200"/>
            <a:ext cx="2665492" cy="1079628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 flipH="1">
            <a:off x="5202597" y="1718310"/>
            <a:ext cx="160432" cy="13214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946571" y="1640114"/>
            <a:ext cx="14515" cy="12083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54434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835" y="2357755"/>
            <a:ext cx="2672216" cy="10823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936" y="2357755"/>
            <a:ext cx="2665492" cy="1079627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3.2. Adding </a:t>
            </a:r>
            <a:r>
              <a:rPr lang="en-GB" dirty="0"/>
              <a:t>a Keyboard </a:t>
            </a:r>
            <a:r>
              <a:rPr lang="en-GB" dirty="0" smtClean="0"/>
              <a:t>Layout 2/3</a:t>
            </a:r>
            <a:endParaRPr lang="en-GB" dirty="0"/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dirty="0" smtClean="0"/>
              <a:t>6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976138" y="1327699"/>
            <a:ext cx="2233493" cy="432000"/>
          </a:xfrm>
        </p:spPr>
        <p:txBody>
          <a:bodyPr/>
          <a:lstStyle/>
          <a:p>
            <a:r>
              <a:rPr lang="en-GB" b="0" dirty="0"/>
              <a:t>Type in your language or browse the list for your input source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5"/>
          </p:nvPr>
        </p:nvSpPr>
        <p:spPr>
          <a:xfrm>
            <a:off x="3793298" y="1327699"/>
            <a:ext cx="1599796" cy="432000"/>
          </a:xfrm>
        </p:spPr>
        <p:txBody>
          <a:bodyPr/>
          <a:lstStyle/>
          <a:p>
            <a:r>
              <a:rPr lang="en-GB" b="0" dirty="0"/>
              <a:t>Select the input </a:t>
            </a:r>
            <a:r>
              <a:rPr lang="en-GB" b="0" dirty="0" smtClean="0"/>
              <a:t>source and click “Add”</a:t>
            </a:r>
            <a:endParaRPr lang="en-GB" b="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6610456" y="1327699"/>
            <a:ext cx="2488460" cy="432000"/>
          </a:xfrm>
        </p:spPr>
        <p:txBody>
          <a:bodyPr/>
          <a:lstStyle/>
          <a:p>
            <a:r>
              <a:rPr lang="en-GB" b="0" dirty="0" smtClean="0"/>
              <a:t>You should now see your input source in the Language and Region list</a:t>
            </a:r>
            <a:endParaRPr lang="en-GB" b="0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1045029" y="1759699"/>
            <a:ext cx="1603828" cy="15277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3793298" y="1524000"/>
            <a:ext cx="77662" cy="13747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831080" y="1676400"/>
            <a:ext cx="984538" cy="7197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1732" y="1834899"/>
            <a:ext cx="2927184" cy="2125338"/>
          </a:xfrm>
          <a:prstGeom prst="rect">
            <a:avLst/>
          </a:prstGeom>
        </p:spPr>
      </p:pic>
      <p:cxnSp>
        <p:nvCxnSpPr>
          <p:cNvPr id="25" name="Straight Arrow Connector 24"/>
          <p:cNvCxnSpPr>
            <a:stCxn id="14" idx="2"/>
          </p:cNvCxnSpPr>
          <p:nvPr/>
        </p:nvCxnSpPr>
        <p:spPr>
          <a:xfrm flipH="1">
            <a:off x="7635324" y="1759699"/>
            <a:ext cx="219362" cy="10197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03387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415" y="2032641"/>
            <a:ext cx="2714672" cy="197104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3.3. Adding </a:t>
            </a:r>
            <a:r>
              <a:rPr lang="en-GB" dirty="0"/>
              <a:t>a Keyboard </a:t>
            </a:r>
            <a:r>
              <a:rPr lang="en-GB" dirty="0" smtClean="0"/>
              <a:t>Layout 3/3</a:t>
            </a:r>
            <a:endParaRPr lang="en-GB" dirty="0"/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 smtClean="0"/>
              <a:t>7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976138" y="1327699"/>
            <a:ext cx="2233493" cy="432000"/>
          </a:xfrm>
        </p:spPr>
        <p:txBody>
          <a:bodyPr/>
          <a:lstStyle/>
          <a:p>
            <a:r>
              <a:rPr lang="en-GB" b="0" dirty="0" smtClean="0"/>
              <a:t>Select your language and click the ^ arrow to move it to the top.</a:t>
            </a:r>
            <a:endParaRPr lang="en-GB" b="0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371600" y="1759699"/>
            <a:ext cx="880189" cy="12820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02630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4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Wisenet Basic">
  <a:themeElements>
    <a:clrScheme name="Hanwha">
      <a:dk1>
        <a:srgbClr val="4A4A49"/>
      </a:dk1>
      <a:lt1>
        <a:srgbClr val="FFFFFF"/>
      </a:lt1>
      <a:dk2>
        <a:srgbClr val="ED6B06"/>
      </a:dk2>
      <a:lt2>
        <a:srgbClr val="EEECE1"/>
      </a:lt2>
      <a:accent1>
        <a:srgbClr val="ED6B06"/>
      </a:accent1>
      <a:accent2>
        <a:srgbClr val="000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A4A49"/>
      </a:hlink>
      <a:folHlink>
        <a:srgbClr val="4A4A49"/>
      </a:folHlink>
    </a:clrScheme>
    <a:fontScheme name="Myriad Pro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 algn="ctr">
          <a:defRPr sz="9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384F1CB7-C9E2-4654-A627-DA6A59CBC9E8}" vid="{2F660E44-80B1-4B3E-8062-4B57B02555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8135</TotalTime>
  <Words>559</Words>
  <Application>Microsoft Office PowerPoint</Application>
  <PresentationFormat>화면 슬라이드 쇼(16:9)</PresentationFormat>
  <Paragraphs>89</Paragraphs>
  <Slides>14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3" baseType="lpstr">
      <vt:lpstr>Myriad Pro</vt:lpstr>
      <vt:lpstr>Myriad Pro Semibold</vt:lpstr>
      <vt:lpstr>나눔고딕</vt:lpstr>
      <vt:lpstr>맑은 고딕</vt:lpstr>
      <vt:lpstr>Arial</vt:lpstr>
      <vt:lpstr>Arial Narrow</vt:lpstr>
      <vt:lpstr>Tahoma</vt:lpstr>
      <vt:lpstr>Wingdings</vt:lpstr>
      <vt:lpstr>1_Wisenet Basic</vt:lpstr>
      <vt:lpstr>WAVE PoE nvr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</dc:title>
  <dc:creator>Uri Guterman</dc:creator>
  <cp:lastModifiedBy>인태성(TAESUNG IN)</cp:lastModifiedBy>
  <cp:revision>30</cp:revision>
  <dcterms:created xsi:type="dcterms:W3CDTF">2020-12-18T15:46:04Z</dcterms:created>
  <dcterms:modified xsi:type="dcterms:W3CDTF">2022-05-17T05:25:51Z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5C3871AB-EB2B-4FCB-8219-CDEEE40F82E4</vt:lpwstr>
  </property>
  <property fmtid="{D5CDD505-2E9C-101B-9397-08002B2CF9AE}" pid="3" name="ArticulatePath">
    <vt:lpwstr>HTE-Template-2021</vt:lpwstr>
  </property>
</Properties>
</file>